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4"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68" d="100"/>
          <a:sy n="68" d="100"/>
        </p:scale>
        <p:origin x="-1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540E4F-F8B5-4AAD-B424-BCCF14FDE761}" type="slidenum">
              <a:rPr lang="en-US"/>
              <a:pPr>
                <a:defRPr/>
              </a:pPr>
              <a:t>‹#›</a:t>
            </a:fld>
            <a:endParaRPr lang="en-US"/>
          </a:p>
        </p:txBody>
      </p:sp>
    </p:spTree>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19C8C1-506B-4EF8-B730-89ED9D1D73C8}" type="slidenum">
              <a:rPr lang="en-US"/>
              <a:pPr>
                <a:defRPr/>
              </a:pPr>
              <a:t>‹#›</a:t>
            </a:fld>
            <a:endParaRPr lang="en-US"/>
          </a:p>
        </p:txBody>
      </p:sp>
    </p:spTree>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7F14D1-BE20-4972-BC63-2A6850413032}" type="slidenum">
              <a:rPr lang="en-US"/>
              <a:pPr>
                <a:defRPr/>
              </a:pPr>
              <a:t>‹#›</a:t>
            </a:fld>
            <a:endParaRPr lang="en-US"/>
          </a:p>
        </p:txBody>
      </p:sp>
    </p:spTree>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F067CA-8495-4756-B52B-3A4C7705E89E}" type="slidenum">
              <a:rPr lang="en-US"/>
              <a:pPr>
                <a:defRPr/>
              </a:pPr>
              <a:t>‹#›</a:t>
            </a:fld>
            <a:endParaRPr lang="en-US"/>
          </a:p>
        </p:txBody>
      </p:sp>
    </p:spTree>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9BE0A2F-474D-4230-BA6F-333635B5AF20}" type="slidenum">
              <a:rPr lang="en-US"/>
              <a:pPr>
                <a:defRPr/>
              </a:pPr>
              <a:t>‹#›</a:t>
            </a:fld>
            <a:endParaRPr lang="en-US"/>
          </a:p>
        </p:txBody>
      </p:sp>
    </p:spTree>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A5DD0D1-B707-423F-9519-DBA8F7065F9C}" type="slidenum">
              <a:rPr lang="en-US"/>
              <a:pPr>
                <a:defRPr/>
              </a:pPr>
              <a:t>‹#›</a:t>
            </a:fld>
            <a:endParaRPr lang="en-US"/>
          </a:p>
        </p:txBody>
      </p:sp>
    </p:spTree>
  </p:cSld>
  <p:clrMapOvr>
    <a:masterClrMapping/>
  </p:clrMapOvr>
  <p:transition spd="slow">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782DCE7-6E6A-458C-B5EA-748700767DC0}" type="slidenum">
              <a:rPr lang="en-US"/>
              <a:pPr>
                <a:defRPr/>
              </a:pPr>
              <a:t>‹#›</a:t>
            </a:fld>
            <a:endParaRPr lang="en-US"/>
          </a:p>
        </p:txBody>
      </p:sp>
    </p:spTree>
  </p:cSld>
  <p:clrMapOvr>
    <a:masterClrMapping/>
  </p:clrMapOvr>
  <p:transition spd="slow">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E9B29A6-AAFA-49B9-BA7D-825E728A6BA9}" type="slidenum">
              <a:rPr lang="en-US"/>
              <a:pPr>
                <a:defRPr/>
              </a:pPr>
              <a:t>‹#›</a:t>
            </a:fld>
            <a:endParaRPr lang="en-US"/>
          </a:p>
        </p:txBody>
      </p:sp>
    </p:spTree>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1B8C4AA-0452-4717-A2DF-C74C9C98D0C2}" type="slidenum">
              <a:rPr lang="en-US"/>
              <a:pPr>
                <a:defRPr/>
              </a:pPr>
              <a:t>‹#›</a:t>
            </a:fld>
            <a:endParaRPr lang="en-US"/>
          </a:p>
        </p:txBody>
      </p:sp>
    </p:spTree>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3FE35BC-18B3-44B0-B49F-EEEA579627F0}" type="slidenum">
              <a:rPr lang="en-US"/>
              <a:pPr>
                <a:defRPr/>
              </a:pPr>
              <a:t>‹#›</a:t>
            </a:fld>
            <a:endParaRPr lang="en-US"/>
          </a:p>
        </p:txBody>
      </p:sp>
    </p:spTree>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7A641A4-9BBC-4EED-83E3-F1892C888035}" type="slidenum">
              <a:rPr lang="en-US"/>
              <a:pPr>
                <a:defRPr/>
              </a:pPr>
              <a:t>‹#›</a:t>
            </a:fld>
            <a:endParaRPr lang="en-US"/>
          </a:p>
        </p:txBody>
      </p:sp>
    </p:spTree>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9748854-2B67-403D-B792-53EEE0CCE24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impact-english.com/members/Grammar_Practice/Always/test-grammar/gr_prac_preps-gen.htm" TargetMode="External"/><Relationship Id="rId2" Type="http://schemas.openxmlformats.org/officeDocument/2006/relationships/hyperlink" Target="http://a4esl.org/q/h/0101/es-prepositions.html" TargetMode="External"/><Relationship Id="rId1" Type="http://schemas.openxmlformats.org/officeDocument/2006/relationships/slideLayout" Target="../slideLayouts/slideLayout2.xml"/><Relationship Id="rId4" Type="http://schemas.openxmlformats.org/officeDocument/2006/relationships/hyperlink" Target="http://impact-english.com/members/Grammar_Practice/Always/test-grammar/gr_prac_prep-phrases-bus.ht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towson.edu/ows/pronouns.htm" TargetMode="External"/><Relationship Id="rId2" Type="http://schemas.openxmlformats.org/officeDocument/2006/relationships/hyperlink" Target="http://www.towson.edu/ows/nouns.htm" TargetMode="External"/><Relationship Id="rId1" Type="http://schemas.openxmlformats.org/officeDocument/2006/relationships/slideLayout" Target="../slideLayouts/slideLayout2.xml"/><Relationship Id="rId4" Type="http://schemas.openxmlformats.org/officeDocument/2006/relationships/hyperlink" Target="http://www.towson.edu/ows/sentelmt.ht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towson.edu/ows/adverbs.htm" TargetMode="External"/><Relationship Id="rId2" Type="http://schemas.openxmlformats.org/officeDocument/2006/relationships/hyperlink" Target="http://www.towson.edu/ows/adjectives.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eaLnBrk="1" hangingPunct="1"/>
            <a:r>
              <a:rPr lang="en-US" sz="5400" b="1" smtClean="0">
                <a:latin typeface="Comic Sans MS" pitchFamily="66" charset="0"/>
              </a:rPr>
              <a:t>Prepositions</a:t>
            </a:r>
          </a:p>
        </p:txBody>
      </p:sp>
      <p:sp>
        <p:nvSpPr>
          <p:cNvPr id="2051" name="Rectangle 3"/>
          <p:cNvSpPr>
            <a:spLocks noGrp="1" noChangeArrowheads="1"/>
          </p:cNvSpPr>
          <p:nvPr>
            <p:ph type="subTitle" idx="1"/>
          </p:nvPr>
        </p:nvSpPr>
        <p:spPr/>
        <p:txBody>
          <a:bodyPr/>
          <a:lstStyle/>
          <a:p>
            <a:pPr eaLnBrk="1" hangingPunct="1"/>
            <a:r>
              <a:rPr lang="en-US" smtClean="0">
                <a:latin typeface="Comic Sans MS" pitchFamily="66" charset="0"/>
              </a:rPr>
              <a:t>Level 2</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0" fill="hold"/>
                                        <p:tgtEl>
                                          <p:spTgt spid="2050"/>
                                        </p:tgtEl>
                                        <p:attrNameLst>
                                          <p:attrName>ppt_x</p:attrName>
                                        </p:attrNameLst>
                                      </p:cBhvr>
                                      <p:tavLst>
                                        <p:tav tm="0">
                                          <p:val>
                                            <p:strVal val="#ppt_x"/>
                                          </p:val>
                                        </p:tav>
                                        <p:tav tm="100000">
                                          <p:val>
                                            <p:strVal val="#ppt_x"/>
                                          </p:val>
                                        </p:tav>
                                      </p:tavLst>
                                    </p:anim>
                                    <p:anim calcmode="lin" valueType="num">
                                      <p:cBhvr additive="base">
                                        <p:cTn id="8" dur="50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51">
                                            <p:txEl>
                                              <p:pRg st="0" end="0"/>
                                            </p:txEl>
                                          </p:spTgt>
                                        </p:tgtEl>
                                        <p:attrNameLst>
                                          <p:attrName>style.visibility</p:attrName>
                                        </p:attrNameLst>
                                      </p:cBhvr>
                                      <p:to>
                                        <p:strVal val="visible"/>
                                      </p:to>
                                    </p:set>
                                    <p:anim calcmode="lin" valueType="num">
                                      <p:cBhvr additive="base">
                                        <p:cTn id="13" dur="500" fill="hold"/>
                                        <p:tgtEl>
                                          <p:spTgt spid="205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5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1"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ChangeArrowheads="1"/>
          </p:cNvSpPr>
          <p:nvPr/>
        </p:nvSpPr>
        <p:spPr bwMode="auto">
          <a:xfrm>
            <a:off x="304800" y="365125"/>
            <a:ext cx="8534400" cy="6492875"/>
          </a:xfrm>
          <a:prstGeom prst="rect">
            <a:avLst/>
          </a:prstGeom>
          <a:noFill/>
          <a:ln w="9525">
            <a:noFill/>
            <a:miter lim="800000"/>
            <a:headEnd/>
            <a:tailEnd/>
          </a:ln>
        </p:spPr>
        <p:txBody>
          <a:bodyPr>
            <a:spAutoFit/>
          </a:bodyPr>
          <a:lstStyle/>
          <a:p>
            <a:r>
              <a:rPr lang="en-US" sz="3000"/>
              <a:t>You can sit </a:t>
            </a:r>
            <a:r>
              <a:rPr lang="en-US" sz="3000">
                <a:solidFill>
                  <a:schemeClr val="bg1"/>
                </a:solidFill>
              </a:rPr>
              <a:t>before</a:t>
            </a:r>
            <a:r>
              <a:rPr lang="en-US" sz="3000"/>
              <a:t> the desk (or </a:t>
            </a:r>
            <a:r>
              <a:rPr lang="en-US" sz="3000">
                <a:solidFill>
                  <a:schemeClr val="bg1"/>
                </a:solidFill>
              </a:rPr>
              <a:t>in front of</a:t>
            </a:r>
            <a:r>
              <a:rPr lang="en-US" sz="3000"/>
              <a:t> the desk). The professor can sit </a:t>
            </a:r>
            <a:r>
              <a:rPr lang="en-US" sz="3000">
                <a:solidFill>
                  <a:schemeClr val="bg1"/>
                </a:solidFill>
              </a:rPr>
              <a:t>on</a:t>
            </a:r>
            <a:r>
              <a:rPr lang="en-US" sz="3000"/>
              <a:t> the desk (when he's being informal) or </a:t>
            </a:r>
            <a:r>
              <a:rPr lang="en-US" sz="3000">
                <a:solidFill>
                  <a:schemeClr val="bg1"/>
                </a:solidFill>
              </a:rPr>
              <a:t>behind</a:t>
            </a:r>
            <a:r>
              <a:rPr lang="en-US" sz="3000"/>
              <a:t> the desk, and then his feet are </a:t>
            </a:r>
            <a:r>
              <a:rPr lang="en-US" sz="3000">
                <a:solidFill>
                  <a:schemeClr val="bg1"/>
                </a:solidFill>
              </a:rPr>
              <a:t>under</a:t>
            </a:r>
            <a:r>
              <a:rPr lang="en-US" sz="3000"/>
              <a:t> the desk or </a:t>
            </a:r>
            <a:r>
              <a:rPr lang="en-US" sz="3000">
                <a:solidFill>
                  <a:schemeClr val="bg1"/>
                </a:solidFill>
              </a:rPr>
              <a:t>beneath</a:t>
            </a:r>
            <a:r>
              <a:rPr lang="en-US" sz="3000"/>
              <a:t> the desk. He can stand </a:t>
            </a:r>
            <a:r>
              <a:rPr lang="en-US" sz="3000">
                <a:solidFill>
                  <a:schemeClr val="bg1"/>
                </a:solidFill>
              </a:rPr>
              <a:t>beside</a:t>
            </a:r>
            <a:r>
              <a:rPr lang="en-US" sz="3000"/>
              <a:t> the desk (meaning </a:t>
            </a:r>
            <a:r>
              <a:rPr lang="en-US" sz="3000">
                <a:solidFill>
                  <a:schemeClr val="bg1"/>
                </a:solidFill>
              </a:rPr>
              <a:t>next to</a:t>
            </a:r>
            <a:r>
              <a:rPr lang="en-US" sz="3000"/>
              <a:t> the desk), </a:t>
            </a:r>
            <a:r>
              <a:rPr lang="en-US" sz="3000">
                <a:solidFill>
                  <a:schemeClr val="bg1"/>
                </a:solidFill>
              </a:rPr>
              <a:t>before </a:t>
            </a:r>
            <a:r>
              <a:rPr lang="en-US" sz="3000"/>
              <a:t>the desk, </a:t>
            </a:r>
            <a:r>
              <a:rPr lang="en-US" sz="3000">
                <a:solidFill>
                  <a:schemeClr val="bg1"/>
                </a:solidFill>
              </a:rPr>
              <a:t>between</a:t>
            </a:r>
            <a:r>
              <a:rPr lang="en-US" sz="3000"/>
              <a:t> the desk and you, or even </a:t>
            </a:r>
            <a:r>
              <a:rPr lang="en-US" sz="3000">
                <a:solidFill>
                  <a:schemeClr val="bg1"/>
                </a:solidFill>
              </a:rPr>
              <a:t>on</a:t>
            </a:r>
            <a:r>
              <a:rPr lang="en-US" sz="3000"/>
              <a:t> the desk (if he's really strange). If he's clumsy, he can bump </a:t>
            </a:r>
            <a:r>
              <a:rPr lang="en-US" sz="3000">
                <a:solidFill>
                  <a:schemeClr val="bg1"/>
                </a:solidFill>
              </a:rPr>
              <a:t>into</a:t>
            </a:r>
            <a:r>
              <a:rPr lang="en-US" sz="3000"/>
              <a:t> the desk or try to walk </a:t>
            </a:r>
            <a:r>
              <a:rPr lang="en-US" sz="3000">
                <a:solidFill>
                  <a:schemeClr val="bg1"/>
                </a:solidFill>
              </a:rPr>
              <a:t>through</a:t>
            </a:r>
            <a:r>
              <a:rPr lang="en-US" sz="3000"/>
              <a:t> the desk (and stuff would fall</a:t>
            </a:r>
            <a:r>
              <a:rPr lang="en-US" sz="3000">
                <a:solidFill>
                  <a:schemeClr val="bg1"/>
                </a:solidFill>
              </a:rPr>
              <a:t> off </a:t>
            </a:r>
            <a:r>
              <a:rPr lang="en-US" sz="3000"/>
              <a:t>the desk). Passing his hands </a:t>
            </a:r>
            <a:r>
              <a:rPr lang="en-US" sz="3000">
                <a:solidFill>
                  <a:schemeClr val="bg1"/>
                </a:solidFill>
              </a:rPr>
              <a:t>over</a:t>
            </a:r>
            <a:r>
              <a:rPr lang="en-US" sz="3000"/>
              <a:t> the desk or resting his elbows </a:t>
            </a:r>
            <a:r>
              <a:rPr lang="en-US" sz="3000">
                <a:solidFill>
                  <a:schemeClr val="bg1"/>
                </a:solidFill>
              </a:rPr>
              <a:t>upon</a:t>
            </a:r>
            <a:r>
              <a:rPr lang="en-US" sz="3000"/>
              <a:t> the desk, he often looks </a:t>
            </a:r>
            <a:r>
              <a:rPr lang="en-US" sz="3000">
                <a:solidFill>
                  <a:schemeClr val="bg1"/>
                </a:solidFill>
              </a:rPr>
              <a:t>across</a:t>
            </a:r>
            <a:r>
              <a:rPr lang="en-US" sz="3000"/>
              <a:t> the desk and speaks </a:t>
            </a:r>
            <a:r>
              <a:rPr lang="en-US" sz="3000">
                <a:solidFill>
                  <a:schemeClr val="bg1"/>
                </a:solidFill>
              </a:rPr>
              <a:t>of </a:t>
            </a:r>
            <a:r>
              <a:rPr lang="en-US" sz="3000"/>
              <a:t>the desk or </a:t>
            </a:r>
            <a:r>
              <a:rPr lang="en-US" sz="3000">
                <a:solidFill>
                  <a:schemeClr val="bg1"/>
                </a:solidFill>
              </a:rPr>
              <a:t>concerning</a:t>
            </a:r>
            <a:r>
              <a:rPr lang="en-US" sz="3000"/>
              <a:t> the desk as if there were nothing else </a:t>
            </a:r>
            <a:r>
              <a:rPr lang="en-US" sz="3000">
                <a:solidFill>
                  <a:schemeClr val="bg1"/>
                </a:solidFill>
              </a:rPr>
              <a:t>like</a:t>
            </a:r>
            <a:r>
              <a:rPr lang="en-US" sz="3000"/>
              <a:t> the desk. </a:t>
            </a:r>
          </a:p>
          <a:p>
            <a:pPr eaLnBrk="0" hangingPunct="0"/>
            <a:endParaRPr lang="en-US" sz="3000"/>
          </a:p>
        </p:txBody>
      </p:sp>
      <p:sp>
        <p:nvSpPr>
          <p:cNvPr id="12291" name="Text Box 1027"/>
          <p:cNvSpPr txBox="1">
            <a:spLocks noChangeArrowheads="1"/>
          </p:cNvSpPr>
          <p:nvPr/>
        </p:nvSpPr>
        <p:spPr bwMode="auto">
          <a:xfrm>
            <a:off x="7772400" y="6019800"/>
            <a:ext cx="1066800" cy="579438"/>
          </a:xfrm>
          <a:prstGeom prst="rect">
            <a:avLst/>
          </a:prstGeom>
          <a:noFill/>
          <a:ln w="9525">
            <a:noFill/>
            <a:miter lim="800000"/>
            <a:headEnd/>
            <a:tailEnd/>
          </a:ln>
        </p:spPr>
        <p:txBody>
          <a:bodyPr>
            <a:spAutoFit/>
          </a:bodyPr>
          <a:lstStyle/>
          <a:p>
            <a:pPr>
              <a:spcBef>
                <a:spcPct val="50000"/>
              </a:spcBef>
            </a:pPr>
            <a:r>
              <a:rPr lang="en-US" sz="3200" b="1"/>
              <a:t>20</a:t>
            </a:r>
          </a:p>
        </p:txBody>
      </p:sp>
      <p:sp>
        <p:nvSpPr>
          <p:cNvPr id="11268" name="Text Box 1028"/>
          <p:cNvSpPr txBox="1">
            <a:spLocks noChangeArrowheads="1"/>
          </p:cNvSpPr>
          <p:nvPr/>
        </p:nvSpPr>
        <p:spPr bwMode="auto">
          <a:xfrm>
            <a:off x="609600" y="6400800"/>
            <a:ext cx="5867400" cy="214313"/>
          </a:xfrm>
          <a:prstGeom prst="rect">
            <a:avLst/>
          </a:prstGeom>
          <a:noFill/>
          <a:ln w="9525">
            <a:noFill/>
            <a:miter lim="800000"/>
            <a:headEnd/>
            <a:tailEnd/>
          </a:ln>
        </p:spPr>
        <p:txBody>
          <a:bodyPr>
            <a:spAutoFit/>
          </a:bodyPr>
          <a:lstStyle/>
          <a:p>
            <a:pPr>
              <a:spcBef>
                <a:spcPct val="50000"/>
              </a:spcBef>
            </a:pPr>
            <a:r>
              <a:rPr lang="en-US" sz="800"/>
              <a:t>http://iaenglish8.blogspot.com/2007/11/prepositional-phrase-activity-ii.html</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ipe(down)">
                                      <p:cBhvr>
                                        <p:cTn id="7" dur="500"/>
                                        <p:tgtEl>
                                          <p:spTgt spid="1229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2291"/>
                                        </p:tgtEl>
                                        <p:attrNameLst>
                                          <p:attrName>style.visibility</p:attrName>
                                        </p:attrNameLst>
                                      </p:cBhvr>
                                      <p:to>
                                        <p:strVal val="visible"/>
                                      </p:to>
                                    </p:set>
                                    <p:anim calcmode="lin" valueType="num">
                                      <p:cBhvr additive="base">
                                        <p:cTn id="12" dur="500" fill="hold"/>
                                        <p:tgtEl>
                                          <p:spTgt spid="12291"/>
                                        </p:tgtEl>
                                        <p:attrNameLst>
                                          <p:attrName>ppt_x</p:attrName>
                                        </p:attrNameLst>
                                      </p:cBhvr>
                                      <p:tavLst>
                                        <p:tav tm="0">
                                          <p:val>
                                            <p:strVal val="0-#ppt_w/2"/>
                                          </p:val>
                                        </p:tav>
                                        <p:tav tm="100000">
                                          <p:val>
                                            <p:strVal val="#ppt_x"/>
                                          </p:val>
                                        </p:tav>
                                      </p:tavLst>
                                    </p:anim>
                                    <p:anim calcmode="lin" valueType="num">
                                      <p:cBhvr additive="base">
                                        <p:cTn id="13" dur="500" fill="hold"/>
                                        <p:tgtEl>
                                          <p:spTgt spid="122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1"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Some Practice</a:t>
            </a:r>
          </a:p>
        </p:txBody>
      </p:sp>
      <p:sp>
        <p:nvSpPr>
          <p:cNvPr id="10243" name="Rectangle 3"/>
          <p:cNvSpPr>
            <a:spLocks noGrp="1" noChangeArrowheads="1"/>
          </p:cNvSpPr>
          <p:nvPr>
            <p:ph type="body" idx="1"/>
          </p:nvPr>
        </p:nvSpPr>
        <p:spPr/>
        <p:txBody>
          <a:bodyPr/>
          <a:lstStyle/>
          <a:p>
            <a:pPr eaLnBrk="1" hangingPunct="1"/>
            <a:r>
              <a:rPr lang="en-US" sz="2800" smtClean="0"/>
              <a:t>1.  </a:t>
            </a:r>
            <a:r>
              <a:rPr lang="en-US" sz="2800" smtClean="0">
                <a:hlinkClick r:id="rId2"/>
              </a:rPr>
              <a:t>http://a4esl.org/q/h/0101/es-prepositions.html</a:t>
            </a:r>
            <a:endParaRPr lang="en-US" sz="2800" smtClean="0"/>
          </a:p>
          <a:p>
            <a:pPr eaLnBrk="1" hangingPunct="1"/>
            <a:r>
              <a:rPr lang="en-US" sz="2800" smtClean="0"/>
              <a:t>2.  </a:t>
            </a:r>
            <a:r>
              <a:rPr lang="en-US" sz="2800" smtClean="0">
                <a:hlinkClick r:id="rId3"/>
              </a:rPr>
              <a:t>http://impact-english.com/members/Grammar_Practice/Always/test-grammar/gr_prac_preps-gen.htm</a:t>
            </a:r>
            <a:endParaRPr lang="en-US" sz="2800" smtClean="0"/>
          </a:p>
          <a:p>
            <a:pPr eaLnBrk="1" hangingPunct="1"/>
            <a:r>
              <a:rPr lang="en-US" sz="2800" smtClean="0"/>
              <a:t>3.  </a:t>
            </a:r>
            <a:r>
              <a:rPr lang="en-US" sz="2800" smtClean="0">
                <a:hlinkClick r:id="rId4"/>
              </a:rPr>
              <a:t>http://impact-english.com/members/Grammar_Practice/Always/test-grammar/gr_prac_prep-phrases-bus.htm</a:t>
            </a:r>
            <a:endParaRPr lang="en-US" sz="2800" smtClean="0"/>
          </a:p>
          <a:p>
            <a:pPr eaLnBrk="1" hangingPunct="1"/>
            <a:endParaRPr lang="en-US" sz="2800" smtClean="0"/>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0-#ppt_w/2"/>
                                          </p:val>
                                        </p:tav>
                                        <p:tav tm="100000">
                                          <p:val>
                                            <p:strVal val="#ppt_x"/>
                                          </p:val>
                                        </p:tav>
                                      </p:tavLst>
                                    </p:anim>
                                    <p:anim calcmode="lin" valueType="num">
                                      <p:cBhvr additive="base">
                                        <p:cTn id="8" dur="500" fill="hold"/>
                                        <p:tgtEl>
                                          <p:spTgt spid="1024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 calcmode="lin" valueType="num">
                                      <p:cBhvr additive="base">
                                        <p:cTn id="13" dur="500" fill="hold"/>
                                        <p:tgtEl>
                                          <p:spTgt spid="1024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0243">
                                            <p:txEl>
                                              <p:pRg st="1" end="1"/>
                                            </p:txEl>
                                          </p:spTgt>
                                        </p:tgtEl>
                                        <p:attrNameLst>
                                          <p:attrName>style.visibility</p:attrName>
                                        </p:attrNameLst>
                                      </p:cBhvr>
                                      <p:to>
                                        <p:strVal val="visible"/>
                                      </p:to>
                                    </p:set>
                                    <p:anim calcmode="lin" valueType="num">
                                      <p:cBhvr additive="base">
                                        <p:cTn id="19" dur="500" fill="hold"/>
                                        <p:tgtEl>
                                          <p:spTgt spid="1024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0243">
                                            <p:txEl>
                                              <p:pRg st="2" end="2"/>
                                            </p:txEl>
                                          </p:spTgt>
                                        </p:tgtEl>
                                        <p:attrNameLst>
                                          <p:attrName>style.visibility</p:attrName>
                                        </p:attrNameLst>
                                      </p:cBhvr>
                                      <p:to>
                                        <p:strVal val="visible"/>
                                      </p:to>
                                    </p:set>
                                    <p:anim calcmode="lin" valueType="num">
                                      <p:cBhvr additive="base">
                                        <p:cTn id="25" dur="500" fill="hold"/>
                                        <p:tgtEl>
                                          <p:spTgt spid="1024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0"/>
            <a:ext cx="8686800" cy="1143000"/>
          </a:xfrm>
        </p:spPr>
        <p:txBody>
          <a:bodyPr/>
          <a:lstStyle/>
          <a:p>
            <a:pPr eaLnBrk="1" hangingPunct="1"/>
            <a:r>
              <a:rPr lang="en-US" smtClean="0">
                <a:latin typeface="Comic Sans MS" pitchFamily="66" charset="0"/>
              </a:rPr>
              <a:t>What is a “Preposition” anyway</a:t>
            </a:r>
            <a:r>
              <a:rPr lang="en-US" sz="5400" smtClean="0">
                <a:solidFill>
                  <a:srgbClr val="FF0000"/>
                </a:solidFill>
                <a:latin typeface="Comic Sans MS" pitchFamily="66" charset="0"/>
              </a:rPr>
              <a:t>?</a:t>
            </a:r>
          </a:p>
        </p:txBody>
      </p:sp>
      <p:sp>
        <p:nvSpPr>
          <p:cNvPr id="3075" name="Rectangle 3"/>
          <p:cNvSpPr>
            <a:spLocks noGrp="1" noChangeArrowheads="1"/>
          </p:cNvSpPr>
          <p:nvPr>
            <p:ph type="body" idx="1"/>
          </p:nvPr>
        </p:nvSpPr>
        <p:spPr>
          <a:xfrm>
            <a:off x="381000" y="1066800"/>
            <a:ext cx="8382000" cy="5257800"/>
          </a:xfrm>
        </p:spPr>
        <p:txBody>
          <a:bodyPr/>
          <a:lstStyle/>
          <a:p>
            <a:pPr eaLnBrk="1" hangingPunct="1"/>
            <a:r>
              <a:rPr lang="en-US" sz="3300" smtClean="0">
                <a:latin typeface="Comic Sans MS" pitchFamily="66" charset="0"/>
              </a:rPr>
              <a:t>A </a:t>
            </a:r>
            <a:r>
              <a:rPr lang="en-US" sz="3300" b="1" smtClean="0">
                <a:latin typeface="Comic Sans MS" pitchFamily="66" charset="0"/>
              </a:rPr>
              <a:t>preposition</a:t>
            </a:r>
            <a:r>
              <a:rPr lang="en-US" sz="3300" smtClean="0">
                <a:latin typeface="Comic Sans MS" pitchFamily="66" charset="0"/>
              </a:rPr>
              <a:t> links </a:t>
            </a:r>
            <a:r>
              <a:rPr lang="en-US" sz="3300" smtClean="0">
                <a:latin typeface="Comic Sans MS" pitchFamily="66" charset="0"/>
                <a:hlinkClick r:id="rId2"/>
              </a:rPr>
              <a:t>nouns</a:t>
            </a:r>
            <a:r>
              <a:rPr lang="en-US" sz="3300" smtClean="0">
                <a:latin typeface="Comic Sans MS" pitchFamily="66" charset="0"/>
              </a:rPr>
              <a:t>, </a:t>
            </a:r>
            <a:r>
              <a:rPr lang="en-US" sz="3300" smtClean="0">
                <a:latin typeface="Comic Sans MS" pitchFamily="66" charset="0"/>
                <a:hlinkClick r:id="rId3"/>
              </a:rPr>
              <a:t>pronouns</a:t>
            </a:r>
            <a:r>
              <a:rPr lang="en-US" sz="3300" smtClean="0">
                <a:latin typeface="Comic Sans MS" pitchFamily="66" charset="0"/>
              </a:rPr>
              <a:t>, and </a:t>
            </a:r>
            <a:r>
              <a:rPr lang="en-US" sz="3300" smtClean="0">
                <a:latin typeface="Comic Sans MS" pitchFamily="66" charset="0"/>
                <a:hlinkClick r:id="rId4"/>
              </a:rPr>
              <a:t>phrases</a:t>
            </a:r>
            <a:r>
              <a:rPr lang="en-US" sz="3300" smtClean="0">
                <a:latin typeface="Comic Sans MS" pitchFamily="66" charset="0"/>
              </a:rPr>
              <a:t> to other words in a sentence. </a:t>
            </a:r>
          </a:p>
          <a:p>
            <a:pPr eaLnBrk="1" hangingPunct="1"/>
            <a:r>
              <a:rPr lang="en-US" sz="3300" smtClean="0">
                <a:latin typeface="Comic Sans MS" pitchFamily="66" charset="0"/>
              </a:rPr>
              <a:t>A preposition usually tells where or when something is or where it came from.</a:t>
            </a:r>
          </a:p>
          <a:p>
            <a:pPr eaLnBrk="1" hangingPunct="1"/>
            <a:r>
              <a:rPr lang="en-US" sz="3300" smtClean="0">
                <a:latin typeface="Comic Sans MS" pitchFamily="66" charset="0"/>
              </a:rPr>
              <a:t>The name "preposition" (pre + position) means "place before". Prepositions usually come *before* another word, usually a noun.</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0-#ppt_w/2"/>
                                          </p:val>
                                        </p:tav>
                                        <p:tav tm="100000">
                                          <p:val>
                                            <p:strVal val="#ppt_x"/>
                                          </p:val>
                                        </p:tav>
                                      </p:tavLst>
                                    </p:anim>
                                    <p:anim calcmode="lin" valueType="num">
                                      <p:cBhvr additive="base">
                                        <p:cTn id="8" dur="500" fill="hold"/>
                                        <p:tgtEl>
                                          <p:spTgt spid="307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0" end="0"/>
                                            </p:txEl>
                                          </p:spTgt>
                                        </p:tgtEl>
                                        <p:attrNameLst>
                                          <p:attrName>style.visibility</p:attrName>
                                        </p:attrNameLst>
                                      </p:cBhvr>
                                      <p:to>
                                        <p:strVal val="visible"/>
                                      </p:to>
                                    </p:set>
                                    <p:anim calcmode="lin" valueType="num">
                                      <p:cBhvr additive="base">
                                        <p:cTn id="13"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5">
                                            <p:txEl>
                                              <p:pRg st="1" end="1"/>
                                            </p:txEl>
                                          </p:spTgt>
                                        </p:tgtEl>
                                        <p:attrNameLst>
                                          <p:attrName>style.visibility</p:attrName>
                                        </p:attrNameLst>
                                      </p:cBhvr>
                                      <p:to>
                                        <p:strVal val="visible"/>
                                      </p:to>
                                    </p:set>
                                    <p:anim calcmode="lin" valueType="num">
                                      <p:cBhvr additive="base">
                                        <p:cTn id="19"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75">
                                            <p:txEl>
                                              <p:pRg st="2" end="2"/>
                                            </p:txEl>
                                          </p:spTgt>
                                        </p:tgtEl>
                                        <p:attrNameLst>
                                          <p:attrName>style.visibility</p:attrName>
                                        </p:attrNameLst>
                                      </p:cBhvr>
                                      <p:to>
                                        <p:strVal val="visible"/>
                                      </p:to>
                                    </p:set>
                                    <p:anim calcmode="lin" valueType="num">
                                      <p:cBhvr additive="base">
                                        <p:cTn id="25"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7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latin typeface="Comic Sans MS" pitchFamily="66" charset="0"/>
              </a:rPr>
              <a:t>Examples</a:t>
            </a:r>
          </a:p>
        </p:txBody>
      </p:sp>
      <p:sp>
        <p:nvSpPr>
          <p:cNvPr id="4099" name="Rectangle 3"/>
          <p:cNvSpPr>
            <a:spLocks noGrp="1" noChangeArrowheads="1"/>
          </p:cNvSpPr>
          <p:nvPr>
            <p:ph type="body" idx="1"/>
          </p:nvPr>
        </p:nvSpPr>
        <p:spPr>
          <a:xfrm>
            <a:off x="1143000" y="2133600"/>
            <a:ext cx="7162800" cy="3581400"/>
          </a:xfrm>
        </p:spPr>
        <p:txBody>
          <a:bodyPr/>
          <a:lstStyle/>
          <a:p>
            <a:pPr lvl="1" eaLnBrk="1" hangingPunct="1">
              <a:buFontTx/>
              <a:buChar char="•"/>
            </a:pPr>
            <a:r>
              <a:rPr lang="en-US" smtClean="0">
                <a:latin typeface="Comic Sans MS" pitchFamily="66" charset="0"/>
              </a:rPr>
              <a:t>The book is </a:t>
            </a:r>
            <a:r>
              <a:rPr lang="en-US" b="1" smtClean="0">
                <a:latin typeface="Comic Sans MS" pitchFamily="66" charset="0"/>
              </a:rPr>
              <a:t>on</a:t>
            </a:r>
            <a:r>
              <a:rPr lang="en-US" smtClean="0">
                <a:latin typeface="Comic Sans MS" pitchFamily="66" charset="0"/>
              </a:rPr>
              <a:t> the table. </a:t>
            </a:r>
          </a:p>
          <a:p>
            <a:pPr lvl="1" eaLnBrk="1" hangingPunct="1">
              <a:buFontTx/>
              <a:buChar char="•"/>
            </a:pPr>
            <a:r>
              <a:rPr lang="en-US" smtClean="0">
                <a:latin typeface="Comic Sans MS" pitchFamily="66" charset="0"/>
              </a:rPr>
              <a:t>The book is </a:t>
            </a:r>
            <a:r>
              <a:rPr lang="en-US" b="1" smtClean="0">
                <a:latin typeface="Comic Sans MS" pitchFamily="66" charset="0"/>
              </a:rPr>
              <a:t>beneath</a:t>
            </a:r>
            <a:r>
              <a:rPr lang="en-US" smtClean="0">
                <a:latin typeface="Comic Sans MS" pitchFamily="66" charset="0"/>
              </a:rPr>
              <a:t> the table. </a:t>
            </a:r>
          </a:p>
          <a:p>
            <a:pPr lvl="1" eaLnBrk="1" hangingPunct="1">
              <a:buFontTx/>
              <a:buChar char="•"/>
            </a:pPr>
            <a:r>
              <a:rPr lang="en-US" smtClean="0">
                <a:latin typeface="Comic Sans MS" pitchFamily="66" charset="0"/>
              </a:rPr>
              <a:t>The book is leaning </a:t>
            </a:r>
            <a:r>
              <a:rPr lang="en-US" b="1" smtClean="0">
                <a:latin typeface="Comic Sans MS" pitchFamily="66" charset="0"/>
              </a:rPr>
              <a:t>against</a:t>
            </a:r>
            <a:r>
              <a:rPr lang="en-US" smtClean="0">
                <a:latin typeface="Comic Sans MS" pitchFamily="66" charset="0"/>
              </a:rPr>
              <a:t> the table. </a:t>
            </a:r>
          </a:p>
          <a:p>
            <a:pPr lvl="1" eaLnBrk="1" hangingPunct="1">
              <a:buFontTx/>
              <a:buChar char="•"/>
            </a:pPr>
            <a:r>
              <a:rPr lang="en-US" smtClean="0">
                <a:latin typeface="Comic Sans MS" pitchFamily="66" charset="0"/>
              </a:rPr>
              <a:t>The book is </a:t>
            </a:r>
            <a:r>
              <a:rPr lang="en-US" b="1" smtClean="0">
                <a:latin typeface="Comic Sans MS" pitchFamily="66" charset="0"/>
              </a:rPr>
              <a:t>beside</a:t>
            </a:r>
            <a:r>
              <a:rPr lang="en-US" smtClean="0">
                <a:latin typeface="Comic Sans MS" pitchFamily="66" charset="0"/>
              </a:rPr>
              <a:t> the table. </a:t>
            </a:r>
          </a:p>
          <a:p>
            <a:pPr lvl="1" eaLnBrk="1" hangingPunct="1">
              <a:buFontTx/>
              <a:buChar char="•"/>
            </a:pPr>
            <a:r>
              <a:rPr lang="en-US" smtClean="0">
                <a:latin typeface="Comic Sans MS" pitchFamily="66" charset="0"/>
              </a:rPr>
              <a:t>She held the book </a:t>
            </a:r>
            <a:r>
              <a:rPr lang="en-US" b="1" smtClean="0">
                <a:latin typeface="Comic Sans MS" pitchFamily="66" charset="0"/>
              </a:rPr>
              <a:t>over</a:t>
            </a:r>
            <a:r>
              <a:rPr lang="en-US" smtClean="0">
                <a:latin typeface="Comic Sans MS" pitchFamily="66" charset="0"/>
              </a:rPr>
              <a:t> the table. </a:t>
            </a:r>
          </a:p>
          <a:p>
            <a:pPr lvl="1" eaLnBrk="1" hangingPunct="1">
              <a:buFontTx/>
              <a:buChar char="•"/>
            </a:pPr>
            <a:r>
              <a:rPr lang="en-US" smtClean="0">
                <a:latin typeface="Comic Sans MS" pitchFamily="66" charset="0"/>
              </a:rPr>
              <a:t>She read the book </a:t>
            </a:r>
            <a:r>
              <a:rPr lang="en-US" b="1" smtClean="0">
                <a:latin typeface="Comic Sans MS" pitchFamily="66" charset="0"/>
              </a:rPr>
              <a:t>during</a:t>
            </a:r>
            <a:r>
              <a:rPr lang="en-US" smtClean="0">
                <a:latin typeface="Comic Sans MS" pitchFamily="66" charset="0"/>
              </a:rPr>
              <a:t> class. </a:t>
            </a:r>
          </a:p>
        </p:txBody>
      </p:sp>
      <p:pic>
        <p:nvPicPr>
          <p:cNvPr id="4103" name="Picture 7" descr="U:\images\table.jpg"/>
          <p:cNvPicPr>
            <a:picLocks noChangeAspect="1" noChangeArrowheads="1"/>
          </p:cNvPicPr>
          <p:nvPr/>
        </p:nvPicPr>
        <p:blipFill>
          <a:blip r:embed="rId2" cstate="print"/>
          <a:srcRect/>
          <a:stretch>
            <a:fillRect/>
          </a:stretch>
        </p:blipFill>
        <p:spPr bwMode="auto">
          <a:xfrm>
            <a:off x="1371600" y="5715000"/>
            <a:ext cx="1295400" cy="793750"/>
          </a:xfrm>
          <a:prstGeom prst="rect">
            <a:avLst/>
          </a:prstGeom>
          <a:noFill/>
          <a:ln w="9525">
            <a:noFill/>
            <a:miter lim="800000"/>
            <a:headEnd/>
            <a:tailEnd/>
          </a:ln>
        </p:spPr>
      </p:pic>
      <p:pic>
        <p:nvPicPr>
          <p:cNvPr id="4104" name="Picture 8" descr="U:\images\book.jpg"/>
          <p:cNvPicPr>
            <a:picLocks noChangeAspect="1" noChangeArrowheads="1"/>
          </p:cNvPicPr>
          <p:nvPr/>
        </p:nvPicPr>
        <p:blipFill>
          <a:blip r:embed="rId3" cstate="print"/>
          <a:srcRect/>
          <a:stretch>
            <a:fillRect/>
          </a:stretch>
        </p:blipFill>
        <p:spPr bwMode="auto">
          <a:xfrm>
            <a:off x="1600200" y="5410200"/>
            <a:ext cx="762000" cy="457200"/>
          </a:xfrm>
          <a:prstGeom prst="rect">
            <a:avLst/>
          </a:prstGeom>
          <a:noFill/>
          <a:ln w="9525">
            <a:noFill/>
            <a:miter lim="800000"/>
            <a:headEnd/>
            <a:tailEnd/>
          </a:ln>
        </p:spPr>
      </p:pic>
      <p:pic>
        <p:nvPicPr>
          <p:cNvPr id="4105" name="Picture 9" descr="U:\images\table.jpg"/>
          <p:cNvPicPr>
            <a:picLocks noChangeAspect="1" noChangeArrowheads="1"/>
          </p:cNvPicPr>
          <p:nvPr/>
        </p:nvPicPr>
        <p:blipFill>
          <a:blip r:embed="rId2" cstate="print"/>
          <a:srcRect/>
          <a:stretch>
            <a:fillRect/>
          </a:stretch>
        </p:blipFill>
        <p:spPr bwMode="auto">
          <a:xfrm>
            <a:off x="3810000" y="5410200"/>
            <a:ext cx="1295400" cy="793750"/>
          </a:xfrm>
          <a:prstGeom prst="rect">
            <a:avLst/>
          </a:prstGeom>
          <a:noFill/>
          <a:ln w="9525">
            <a:noFill/>
            <a:miter lim="800000"/>
            <a:headEnd/>
            <a:tailEnd/>
          </a:ln>
        </p:spPr>
      </p:pic>
      <p:pic>
        <p:nvPicPr>
          <p:cNvPr id="4106" name="Picture 10" descr="U:\images\book.jpg"/>
          <p:cNvPicPr>
            <a:picLocks noChangeAspect="1" noChangeArrowheads="1"/>
          </p:cNvPicPr>
          <p:nvPr/>
        </p:nvPicPr>
        <p:blipFill>
          <a:blip r:embed="rId3" cstate="print"/>
          <a:srcRect/>
          <a:stretch>
            <a:fillRect/>
          </a:stretch>
        </p:blipFill>
        <p:spPr bwMode="auto">
          <a:xfrm>
            <a:off x="4114800" y="5867400"/>
            <a:ext cx="762000" cy="457200"/>
          </a:xfrm>
          <a:prstGeom prst="rect">
            <a:avLst/>
          </a:prstGeom>
          <a:noFill/>
          <a:ln w="9525">
            <a:noFill/>
            <a:miter lim="800000"/>
            <a:headEnd/>
            <a:tailEnd/>
          </a:ln>
        </p:spPr>
      </p:pic>
      <p:pic>
        <p:nvPicPr>
          <p:cNvPr id="4107" name="Picture 11" descr="U:\images\table.jpg"/>
          <p:cNvPicPr>
            <a:picLocks noChangeAspect="1" noChangeArrowheads="1"/>
          </p:cNvPicPr>
          <p:nvPr/>
        </p:nvPicPr>
        <p:blipFill>
          <a:blip r:embed="rId2" cstate="print"/>
          <a:srcRect/>
          <a:stretch>
            <a:fillRect/>
          </a:stretch>
        </p:blipFill>
        <p:spPr bwMode="auto">
          <a:xfrm>
            <a:off x="6324600" y="5562600"/>
            <a:ext cx="1295400" cy="793750"/>
          </a:xfrm>
          <a:prstGeom prst="rect">
            <a:avLst/>
          </a:prstGeom>
          <a:noFill/>
          <a:ln w="9525">
            <a:noFill/>
            <a:miter lim="800000"/>
            <a:headEnd/>
            <a:tailEnd/>
          </a:ln>
        </p:spPr>
      </p:pic>
      <p:pic>
        <p:nvPicPr>
          <p:cNvPr id="4108" name="Picture 12" descr="U:\images\book.jpg"/>
          <p:cNvPicPr>
            <a:picLocks noChangeAspect="1" noChangeArrowheads="1"/>
          </p:cNvPicPr>
          <p:nvPr/>
        </p:nvPicPr>
        <p:blipFill>
          <a:blip r:embed="rId3" cstate="print"/>
          <a:srcRect/>
          <a:stretch>
            <a:fillRect/>
          </a:stretch>
        </p:blipFill>
        <p:spPr bwMode="auto">
          <a:xfrm>
            <a:off x="7620000" y="5791200"/>
            <a:ext cx="762000" cy="457200"/>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0-#ppt_w/2"/>
                                          </p:val>
                                        </p:tav>
                                        <p:tav tm="100000">
                                          <p:val>
                                            <p:strVal val="#ppt_x"/>
                                          </p:val>
                                        </p:tav>
                                      </p:tavLst>
                                    </p:anim>
                                    <p:anim calcmode="lin" valueType="num">
                                      <p:cBhvr additive="base">
                                        <p:cTn id="8" dur="500" fill="hold"/>
                                        <p:tgtEl>
                                          <p:spTgt spid="409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Effect transition="in" filter="checkerboard(across)">
                                      <p:cBhvr>
                                        <p:cTn id="13" dur="500"/>
                                        <p:tgtEl>
                                          <p:spTgt spid="4099">
                                            <p:txEl>
                                              <p:pRg st="0" end="0"/>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099">
                                            <p:txEl>
                                              <p:pRg st="1" end="1"/>
                                            </p:txEl>
                                          </p:spTgt>
                                        </p:tgtEl>
                                        <p:attrNameLst>
                                          <p:attrName>style.visibility</p:attrName>
                                        </p:attrNameLst>
                                      </p:cBhvr>
                                      <p:to>
                                        <p:strVal val="visible"/>
                                      </p:to>
                                    </p:set>
                                    <p:animEffect transition="in" filter="checkerboard(across)">
                                      <p:cBhvr>
                                        <p:cTn id="16" dur="500"/>
                                        <p:tgtEl>
                                          <p:spTgt spid="4099">
                                            <p:txEl>
                                              <p:pRg st="1" end="1"/>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Effect transition="in" filter="checkerboard(across)">
                                      <p:cBhvr>
                                        <p:cTn id="19" dur="500"/>
                                        <p:tgtEl>
                                          <p:spTgt spid="4099">
                                            <p:txEl>
                                              <p:pRg st="2" end="2"/>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checkerboard(across)">
                                      <p:cBhvr>
                                        <p:cTn id="22" dur="500"/>
                                        <p:tgtEl>
                                          <p:spTgt spid="4099">
                                            <p:txEl>
                                              <p:pRg st="3" end="3"/>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4099">
                                            <p:txEl>
                                              <p:pRg st="4" end="4"/>
                                            </p:txEl>
                                          </p:spTgt>
                                        </p:tgtEl>
                                        <p:attrNameLst>
                                          <p:attrName>style.visibility</p:attrName>
                                        </p:attrNameLst>
                                      </p:cBhvr>
                                      <p:to>
                                        <p:strVal val="visible"/>
                                      </p:to>
                                    </p:set>
                                    <p:animEffect transition="in" filter="checkerboard(across)">
                                      <p:cBhvr>
                                        <p:cTn id="25" dur="500"/>
                                        <p:tgtEl>
                                          <p:spTgt spid="4099">
                                            <p:txEl>
                                              <p:pRg st="4" end="4"/>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4099">
                                            <p:txEl>
                                              <p:pRg st="5" end="5"/>
                                            </p:txEl>
                                          </p:spTgt>
                                        </p:tgtEl>
                                        <p:attrNameLst>
                                          <p:attrName>style.visibility</p:attrName>
                                        </p:attrNameLst>
                                      </p:cBhvr>
                                      <p:to>
                                        <p:strVal val="visible"/>
                                      </p:to>
                                    </p:set>
                                    <p:animEffect transition="in" filter="checkerboard(across)">
                                      <p:cBhvr>
                                        <p:cTn id="28" dur="500"/>
                                        <p:tgtEl>
                                          <p:spTgt spid="4099">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nodeType="clickEffect">
                                  <p:stCondLst>
                                    <p:cond delay="0"/>
                                  </p:stCondLst>
                                  <p:childTnLst>
                                    <p:set>
                                      <p:cBhvr>
                                        <p:cTn id="32" dur="1" fill="hold">
                                          <p:stCondLst>
                                            <p:cond delay="0"/>
                                          </p:stCondLst>
                                        </p:cTn>
                                        <p:tgtEl>
                                          <p:spTgt spid="4103"/>
                                        </p:tgtEl>
                                        <p:attrNameLst>
                                          <p:attrName>style.visibility</p:attrName>
                                        </p:attrNameLst>
                                      </p:cBhvr>
                                      <p:to>
                                        <p:strVal val="visible"/>
                                      </p:to>
                                    </p:set>
                                    <p:anim calcmode="lin" valueType="num">
                                      <p:cBhvr additive="base">
                                        <p:cTn id="33" dur="500" fill="hold"/>
                                        <p:tgtEl>
                                          <p:spTgt spid="4103"/>
                                        </p:tgtEl>
                                        <p:attrNameLst>
                                          <p:attrName>ppt_x</p:attrName>
                                        </p:attrNameLst>
                                      </p:cBhvr>
                                      <p:tavLst>
                                        <p:tav tm="0">
                                          <p:val>
                                            <p:strVal val="1+#ppt_w/2"/>
                                          </p:val>
                                        </p:tav>
                                        <p:tav tm="100000">
                                          <p:val>
                                            <p:strVal val="#ppt_x"/>
                                          </p:val>
                                        </p:tav>
                                      </p:tavLst>
                                    </p:anim>
                                    <p:anim calcmode="lin" valueType="num">
                                      <p:cBhvr additive="base">
                                        <p:cTn id="34" dur="500" fill="hold"/>
                                        <p:tgtEl>
                                          <p:spTgt spid="4103"/>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nodeType="clickEffect">
                                  <p:stCondLst>
                                    <p:cond delay="0"/>
                                  </p:stCondLst>
                                  <p:childTnLst>
                                    <p:set>
                                      <p:cBhvr>
                                        <p:cTn id="38" dur="1" fill="hold">
                                          <p:stCondLst>
                                            <p:cond delay="0"/>
                                          </p:stCondLst>
                                        </p:cTn>
                                        <p:tgtEl>
                                          <p:spTgt spid="4105"/>
                                        </p:tgtEl>
                                        <p:attrNameLst>
                                          <p:attrName>style.visibility</p:attrName>
                                        </p:attrNameLst>
                                      </p:cBhvr>
                                      <p:to>
                                        <p:strVal val="visible"/>
                                      </p:to>
                                    </p:set>
                                    <p:anim calcmode="lin" valueType="num">
                                      <p:cBhvr additive="base">
                                        <p:cTn id="39" dur="500" fill="hold"/>
                                        <p:tgtEl>
                                          <p:spTgt spid="4105"/>
                                        </p:tgtEl>
                                        <p:attrNameLst>
                                          <p:attrName>ppt_x</p:attrName>
                                        </p:attrNameLst>
                                      </p:cBhvr>
                                      <p:tavLst>
                                        <p:tav tm="0">
                                          <p:val>
                                            <p:strVal val="1+#ppt_w/2"/>
                                          </p:val>
                                        </p:tav>
                                        <p:tav tm="100000">
                                          <p:val>
                                            <p:strVal val="#ppt_x"/>
                                          </p:val>
                                        </p:tav>
                                      </p:tavLst>
                                    </p:anim>
                                    <p:anim calcmode="lin" valueType="num">
                                      <p:cBhvr additive="base">
                                        <p:cTn id="40" dur="500" fill="hold"/>
                                        <p:tgtEl>
                                          <p:spTgt spid="4105"/>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nodeType="clickEffect">
                                  <p:stCondLst>
                                    <p:cond delay="0"/>
                                  </p:stCondLst>
                                  <p:childTnLst>
                                    <p:set>
                                      <p:cBhvr>
                                        <p:cTn id="44" dur="1" fill="hold">
                                          <p:stCondLst>
                                            <p:cond delay="0"/>
                                          </p:stCondLst>
                                        </p:cTn>
                                        <p:tgtEl>
                                          <p:spTgt spid="4107"/>
                                        </p:tgtEl>
                                        <p:attrNameLst>
                                          <p:attrName>style.visibility</p:attrName>
                                        </p:attrNameLst>
                                      </p:cBhvr>
                                      <p:to>
                                        <p:strVal val="visible"/>
                                      </p:to>
                                    </p:set>
                                    <p:anim calcmode="lin" valueType="num">
                                      <p:cBhvr additive="base">
                                        <p:cTn id="45" dur="500" fill="hold"/>
                                        <p:tgtEl>
                                          <p:spTgt spid="4107"/>
                                        </p:tgtEl>
                                        <p:attrNameLst>
                                          <p:attrName>ppt_x</p:attrName>
                                        </p:attrNameLst>
                                      </p:cBhvr>
                                      <p:tavLst>
                                        <p:tav tm="0">
                                          <p:val>
                                            <p:strVal val="1+#ppt_w/2"/>
                                          </p:val>
                                        </p:tav>
                                        <p:tav tm="100000">
                                          <p:val>
                                            <p:strVal val="#ppt_x"/>
                                          </p:val>
                                        </p:tav>
                                      </p:tavLst>
                                    </p:anim>
                                    <p:anim calcmode="lin" valueType="num">
                                      <p:cBhvr additive="base">
                                        <p:cTn id="46" dur="500" fill="hold"/>
                                        <p:tgtEl>
                                          <p:spTgt spid="4107"/>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1" fill="hold" nodeType="clickEffect">
                                  <p:stCondLst>
                                    <p:cond delay="0"/>
                                  </p:stCondLst>
                                  <p:childTnLst>
                                    <p:set>
                                      <p:cBhvr>
                                        <p:cTn id="50" dur="1" fill="hold">
                                          <p:stCondLst>
                                            <p:cond delay="0"/>
                                          </p:stCondLst>
                                        </p:cTn>
                                        <p:tgtEl>
                                          <p:spTgt spid="4104"/>
                                        </p:tgtEl>
                                        <p:attrNameLst>
                                          <p:attrName>style.visibility</p:attrName>
                                        </p:attrNameLst>
                                      </p:cBhvr>
                                      <p:to>
                                        <p:strVal val="visible"/>
                                      </p:to>
                                    </p:set>
                                    <p:anim calcmode="lin" valueType="num">
                                      <p:cBhvr additive="base">
                                        <p:cTn id="51" dur="500" fill="hold"/>
                                        <p:tgtEl>
                                          <p:spTgt spid="4104"/>
                                        </p:tgtEl>
                                        <p:attrNameLst>
                                          <p:attrName>ppt_x</p:attrName>
                                        </p:attrNameLst>
                                      </p:cBhvr>
                                      <p:tavLst>
                                        <p:tav tm="0">
                                          <p:val>
                                            <p:strVal val="#ppt_x"/>
                                          </p:val>
                                        </p:tav>
                                        <p:tav tm="100000">
                                          <p:val>
                                            <p:strVal val="#ppt_x"/>
                                          </p:val>
                                        </p:tav>
                                      </p:tavLst>
                                    </p:anim>
                                    <p:anim calcmode="lin" valueType="num">
                                      <p:cBhvr additive="base">
                                        <p:cTn id="52" dur="500" fill="hold"/>
                                        <p:tgtEl>
                                          <p:spTgt spid="4104"/>
                                        </p:tgtEl>
                                        <p:attrNameLst>
                                          <p:attrName>ppt_y</p:attrName>
                                        </p:attrNameLst>
                                      </p:cBhvr>
                                      <p:tavLst>
                                        <p:tav tm="0">
                                          <p:val>
                                            <p:strVal val="0-#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4106"/>
                                        </p:tgtEl>
                                        <p:attrNameLst>
                                          <p:attrName>style.visibility</p:attrName>
                                        </p:attrNameLst>
                                      </p:cBhvr>
                                      <p:to>
                                        <p:strVal val="visible"/>
                                      </p:to>
                                    </p:set>
                                    <p:anim calcmode="lin" valueType="num">
                                      <p:cBhvr additive="base">
                                        <p:cTn id="57" dur="500" fill="hold"/>
                                        <p:tgtEl>
                                          <p:spTgt spid="4106"/>
                                        </p:tgtEl>
                                        <p:attrNameLst>
                                          <p:attrName>ppt_x</p:attrName>
                                        </p:attrNameLst>
                                      </p:cBhvr>
                                      <p:tavLst>
                                        <p:tav tm="0">
                                          <p:val>
                                            <p:strVal val="#ppt_x"/>
                                          </p:val>
                                        </p:tav>
                                        <p:tav tm="100000">
                                          <p:val>
                                            <p:strVal val="#ppt_x"/>
                                          </p:val>
                                        </p:tav>
                                      </p:tavLst>
                                    </p:anim>
                                    <p:anim calcmode="lin" valueType="num">
                                      <p:cBhvr additive="base">
                                        <p:cTn id="58" dur="500" fill="hold"/>
                                        <p:tgtEl>
                                          <p:spTgt spid="410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nodeType="clickEffect">
                                  <p:stCondLst>
                                    <p:cond delay="0"/>
                                  </p:stCondLst>
                                  <p:childTnLst>
                                    <p:set>
                                      <p:cBhvr>
                                        <p:cTn id="62" dur="1" fill="hold">
                                          <p:stCondLst>
                                            <p:cond delay="0"/>
                                          </p:stCondLst>
                                        </p:cTn>
                                        <p:tgtEl>
                                          <p:spTgt spid="4108"/>
                                        </p:tgtEl>
                                        <p:attrNameLst>
                                          <p:attrName>style.visibility</p:attrName>
                                        </p:attrNameLst>
                                      </p:cBhvr>
                                      <p:to>
                                        <p:strVal val="visible"/>
                                      </p:to>
                                    </p:set>
                                    <p:anim calcmode="lin" valueType="num">
                                      <p:cBhvr additive="base">
                                        <p:cTn id="63" dur="500" fill="hold"/>
                                        <p:tgtEl>
                                          <p:spTgt spid="4108"/>
                                        </p:tgtEl>
                                        <p:attrNameLst>
                                          <p:attrName>ppt_x</p:attrName>
                                        </p:attrNameLst>
                                      </p:cBhvr>
                                      <p:tavLst>
                                        <p:tav tm="0">
                                          <p:val>
                                            <p:strVal val="1+#ppt_w/2"/>
                                          </p:val>
                                        </p:tav>
                                        <p:tav tm="100000">
                                          <p:val>
                                            <p:strVal val="#ppt_x"/>
                                          </p:val>
                                        </p:tav>
                                      </p:tavLst>
                                    </p:anim>
                                    <p:anim calcmode="lin" valueType="num">
                                      <p:cBhvr additive="base">
                                        <p:cTn id="64" dur="500" fill="hold"/>
                                        <p:tgtEl>
                                          <p:spTgt spid="41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09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latin typeface="Comic Sans MS" pitchFamily="66" charset="0"/>
              </a:rPr>
              <a:t>And now there is a “Prepositional Phrase” too?</a:t>
            </a:r>
          </a:p>
        </p:txBody>
      </p:sp>
      <p:sp>
        <p:nvSpPr>
          <p:cNvPr id="5123" name="Rectangle 3"/>
          <p:cNvSpPr>
            <a:spLocks noGrp="1" noChangeArrowheads="1"/>
          </p:cNvSpPr>
          <p:nvPr>
            <p:ph type="body" idx="1"/>
          </p:nvPr>
        </p:nvSpPr>
        <p:spPr>
          <a:xfrm>
            <a:off x="609600" y="2514600"/>
            <a:ext cx="7772400" cy="3124200"/>
          </a:xfrm>
        </p:spPr>
        <p:txBody>
          <a:bodyPr/>
          <a:lstStyle/>
          <a:p>
            <a:pPr eaLnBrk="1" hangingPunct="1"/>
            <a:r>
              <a:rPr lang="en-US" smtClean="0">
                <a:latin typeface="Comic Sans MS" pitchFamily="66" charset="0"/>
              </a:rPr>
              <a:t>A prepositional phrase is made up of the preposition, its object and any associated </a:t>
            </a:r>
            <a:r>
              <a:rPr lang="en-US" smtClean="0">
                <a:latin typeface="Comic Sans MS" pitchFamily="66" charset="0"/>
                <a:hlinkClick r:id="rId2"/>
              </a:rPr>
              <a:t>adjectives</a:t>
            </a:r>
            <a:r>
              <a:rPr lang="en-US" smtClean="0">
                <a:latin typeface="Comic Sans MS" pitchFamily="66" charset="0"/>
              </a:rPr>
              <a:t> or </a:t>
            </a:r>
            <a:r>
              <a:rPr lang="en-US" smtClean="0">
                <a:latin typeface="Comic Sans MS" pitchFamily="66" charset="0"/>
                <a:hlinkClick r:id="rId3"/>
              </a:rPr>
              <a:t>adverbs</a:t>
            </a:r>
            <a:r>
              <a:rPr lang="en-US" smtClean="0">
                <a:latin typeface="Comic Sans MS" pitchFamily="66" charset="0"/>
              </a:rPr>
              <a:t>. A prepositional phrase can function as a noun, an adjective, or an adverb.</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0-#ppt_w/2"/>
                                          </p:val>
                                        </p:tav>
                                        <p:tav tm="100000">
                                          <p:val>
                                            <p:strVal val="#ppt_x"/>
                                          </p:val>
                                        </p:tav>
                                      </p:tavLst>
                                    </p:anim>
                                    <p:anim calcmode="lin" valueType="num">
                                      <p:cBhvr additive="base">
                                        <p:cTn id="8" dur="500" fill="hold"/>
                                        <p:tgtEl>
                                          <p:spTgt spid="512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5123">
                                            <p:txEl>
                                              <p:pRg st="0" end="0"/>
                                            </p:txEl>
                                          </p:spTgt>
                                        </p:tgtEl>
                                        <p:attrNameLst>
                                          <p:attrName>style.visibility</p:attrName>
                                        </p:attrNameLst>
                                      </p:cBhvr>
                                      <p:to>
                                        <p:strVal val="visible"/>
                                      </p:to>
                                    </p:set>
                                    <p:animEffect transition="in" filter="barn(inHorizontal)">
                                      <p:cBhvr>
                                        <p:cTn id="13"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228600"/>
            <a:ext cx="7772400" cy="1143000"/>
          </a:xfrm>
        </p:spPr>
        <p:txBody>
          <a:bodyPr/>
          <a:lstStyle/>
          <a:p>
            <a:pPr eaLnBrk="1" hangingPunct="1"/>
            <a:r>
              <a:rPr lang="en-US" smtClean="0">
                <a:latin typeface="Comic Sans MS" pitchFamily="66" charset="0"/>
              </a:rPr>
              <a:t>Preposition List</a:t>
            </a:r>
          </a:p>
        </p:txBody>
      </p:sp>
      <p:sp>
        <p:nvSpPr>
          <p:cNvPr id="6148" name="Rectangle 4"/>
          <p:cNvSpPr>
            <a:spLocks noGrp="1" noChangeArrowheads="1"/>
          </p:cNvSpPr>
          <p:nvPr>
            <p:ph type="body" idx="1"/>
          </p:nvPr>
        </p:nvSpPr>
        <p:spPr>
          <a:xfrm>
            <a:off x="533400" y="1295400"/>
            <a:ext cx="2057400" cy="5334000"/>
          </a:xfrm>
        </p:spPr>
        <p:txBody>
          <a:bodyPr/>
          <a:lstStyle/>
          <a:p>
            <a:pPr eaLnBrk="1" hangingPunct="1">
              <a:lnSpc>
                <a:spcPct val="90000"/>
              </a:lnSpc>
            </a:pPr>
            <a:r>
              <a:rPr lang="en-US" sz="2400" smtClean="0">
                <a:latin typeface="Comic Sans MS" pitchFamily="66" charset="0"/>
              </a:rPr>
              <a:t>aboard </a:t>
            </a:r>
          </a:p>
          <a:p>
            <a:pPr eaLnBrk="1" hangingPunct="1">
              <a:lnSpc>
                <a:spcPct val="90000"/>
              </a:lnSpc>
            </a:pPr>
            <a:r>
              <a:rPr lang="en-US" sz="2400" smtClean="0">
                <a:latin typeface="Comic Sans MS" pitchFamily="66" charset="0"/>
              </a:rPr>
              <a:t>about </a:t>
            </a:r>
          </a:p>
          <a:p>
            <a:pPr eaLnBrk="1" hangingPunct="1">
              <a:lnSpc>
                <a:spcPct val="90000"/>
              </a:lnSpc>
            </a:pPr>
            <a:r>
              <a:rPr lang="en-US" sz="2400" smtClean="0">
                <a:latin typeface="Comic Sans MS" pitchFamily="66" charset="0"/>
              </a:rPr>
              <a:t>above </a:t>
            </a:r>
          </a:p>
          <a:p>
            <a:pPr eaLnBrk="1" hangingPunct="1">
              <a:lnSpc>
                <a:spcPct val="90000"/>
              </a:lnSpc>
            </a:pPr>
            <a:r>
              <a:rPr lang="en-US" sz="2400" smtClean="0">
                <a:latin typeface="Comic Sans MS" pitchFamily="66" charset="0"/>
              </a:rPr>
              <a:t>across </a:t>
            </a:r>
          </a:p>
          <a:p>
            <a:pPr eaLnBrk="1" hangingPunct="1">
              <a:lnSpc>
                <a:spcPct val="90000"/>
              </a:lnSpc>
            </a:pPr>
            <a:r>
              <a:rPr lang="en-US" sz="2400" smtClean="0">
                <a:latin typeface="Comic Sans MS" pitchFamily="66" charset="0"/>
              </a:rPr>
              <a:t>after </a:t>
            </a:r>
          </a:p>
          <a:p>
            <a:pPr eaLnBrk="1" hangingPunct="1">
              <a:lnSpc>
                <a:spcPct val="90000"/>
              </a:lnSpc>
            </a:pPr>
            <a:r>
              <a:rPr lang="en-US" sz="2400" smtClean="0">
                <a:latin typeface="Comic Sans MS" pitchFamily="66" charset="0"/>
              </a:rPr>
              <a:t>against </a:t>
            </a:r>
          </a:p>
          <a:p>
            <a:pPr eaLnBrk="1" hangingPunct="1">
              <a:lnSpc>
                <a:spcPct val="90000"/>
              </a:lnSpc>
            </a:pPr>
            <a:r>
              <a:rPr lang="en-US" sz="2400" smtClean="0">
                <a:latin typeface="Comic Sans MS" pitchFamily="66" charset="0"/>
              </a:rPr>
              <a:t>along </a:t>
            </a:r>
          </a:p>
          <a:p>
            <a:pPr eaLnBrk="1" hangingPunct="1">
              <a:lnSpc>
                <a:spcPct val="90000"/>
              </a:lnSpc>
            </a:pPr>
            <a:r>
              <a:rPr lang="en-US" sz="2400" smtClean="0">
                <a:latin typeface="Comic Sans MS" pitchFamily="66" charset="0"/>
              </a:rPr>
              <a:t>amid </a:t>
            </a:r>
          </a:p>
          <a:p>
            <a:pPr eaLnBrk="1" hangingPunct="1">
              <a:lnSpc>
                <a:spcPct val="90000"/>
              </a:lnSpc>
            </a:pPr>
            <a:r>
              <a:rPr lang="en-US" sz="2400" smtClean="0">
                <a:latin typeface="Comic Sans MS" pitchFamily="66" charset="0"/>
              </a:rPr>
              <a:t>among </a:t>
            </a:r>
          </a:p>
          <a:p>
            <a:pPr eaLnBrk="1" hangingPunct="1">
              <a:lnSpc>
                <a:spcPct val="90000"/>
              </a:lnSpc>
            </a:pPr>
            <a:r>
              <a:rPr lang="en-US" sz="2400" smtClean="0">
                <a:latin typeface="Comic Sans MS" pitchFamily="66" charset="0"/>
              </a:rPr>
              <a:t>anti </a:t>
            </a:r>
          </a:p>
          <a:p>
            <a:pPr eaLnBrk="1" hangingPunct="1">
              <a:lnSpc>
                <a:spcPct val="90000"/>
              </a:lnSpc>
            </a:pPr>
            <a:r>
              <a:rPr lang="en-US" sz="2400" smtClean="0">
                <a:latin typeface="Comic Sans MS" pitchFamily="66" charset="0"/>
              </a:rPr>
              <a:t>around </a:t>
            </a:r>
          </a:p>
          <a:p>
            <a:pPr eaLnBrk="1" hangingPunct="1">
              <a:lnSpc>
                <a:spcPct val="90000"/>
              </a:lnSpc>
            </a:pPr>
            <a:r>
              <a:rPr lang="en-US" sz="2400" smtClean="0">
                <a:latin typeface="Comic Sans MS" pitchFamily="66" charset="0"/>
              </a:rPr>
              <a:t>as </a:t>
            </a:r>
          </a:p>
          <a:p>
            <a:pPr eaLnBrk="1" hangingPunct="1">
              <a:lnSpc>
                <a:spcPct val="90000"/>
              </a:lnSpc>
            </a:pPr>
            <a:r>
              <a:rPr lang="en-US" sz="2400" smtClean="0">
                <a:latin typeface="Comic Sans MS" pitchFamily="66" charset="0"/>
              </a:rPr>
              <a:t>at </a:t>
            </a:r>
          </a:p>
        </p:txBody>
      </p:sp>
      <p:sp>
        <p:nvSpPr>
          <p:cNvPr id="6149" name="Rectangle 5"/>
          <p:cNvSpPr>
            <a:spLocks noChangeArrowheads="1"/>
          </p:cNvSpPr>
          <p:nvPr/>
        </p:nvSpPr>
        <p:spPr bwMode="auto">
          <a:xfrm>
            <a:off x="2286000" y="1524000"/>
            <a:ext cx="2209800" cy="53340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a:latin typeface="Comic Sans MS" pitchFamily="66" charset="0"/>
              </a:rPr>
              <a:t>before </a:t>
            </a:r>
          </a:p>
          <a:p>
            <a:pPr marL="342900" indent="-342900">
              <a:lnSpc>
                <a:spcPct val="90000"/>
              </a:lnSpc>
              <a:spcBef>
                <a:spcPct val="20000"/>
              </a:spcBef>
              <a:buFontTx/>
              <a:buChar char="•"/>
            </a:pPr>
            <a:r>
              <a:rPr lang="en-US">
                <a:latin typeface="Comic Sans MS" pitchFamily="66" charset="0"/>
              </a:rPr>
              <a:t>behind </a:t>
            </a:r>
          </a:p>
          <a:p>
            <a:pPr marL="342900" indent="-342900">
              <a:lnSpc>
                <a:spcPct val="90000"/>
              </a:lnSpc>
              <a:spcBef>
                <a:spcPct val="20000"/>
              </a:spcBef>
              <a:buFontTx/>
              <a:buChar char="•"/>
            </a:pPr>
            <a:r>
              <a:rPr lang="en-US">
                <a:latin typeface="Comic Sans MS" pitchFamily="66" charset="0"/>
              </a:rPr>
              <a:t>below </a:t>
            </a:r>
          </a:p>
          <a:p>
            <a:pPr marL="342900" indent="-342900">
              <a:lnSpc>
                <a:spcPct val="90000"/>
              </a:lnSpc>
              <a:spcBef>
                <a:spcPct val="20000"/>
              </a:spcBef>
              <a:buFontTx/>
              <a:buChar char="•"/>
            </a:pPr>
            <a:r>
              <a:rPr lang="en-US">
                <a:latin typeface="Comic Sans MS" pitchFamily="66" charset="0"/>
              </a:rPr>
              <a:t>beneath </a:t>
            </a:r>
          </a:p>
          <a:p>
            <a:pPr marL="342900" indent="-342900">
              <a:lnSpc>
                <a:spcPct val="90000"/>
              </a:lnSpc>
              <a:spcBef>
                <a:spcPct val="20000"/>
              </a:spcBef>
              <a:buFontTx/>
              <a:buChar char="•"/>
            </a:pPr>
            <a:r>
              <a:rPr lang="en-US">
                <a:latin typeface="Comic Sans MS" pitchFamily="66" charset="0"/>
              </a:rPr>
              <a:t>beside </a:t>
            </a:r>
          </a:p>
          <a:p>
            <a:pPr marL="342900" indent="-342900">
              <a:lnSpc>
                <a:spcPct val="90000"/>
              </a:lnSpc>
              <a:spcBef>
                <a:spcPct val="20000"/>
              </a:spcBef>
              <a:buFontTx/>
              <a:buChar char="•"/>
            </a:pPr>
            <a:r>
              <a:rPr lang="en-US">
                <a:latin typeface="Comic Sans MS" pitchFamily="66" charset="0"/>
              </a:rPr>
              <a:t>besides </a:t>
            </a:r>
          </a:p>
          <a:p>
            <a:pPr marL="342900" indent="-342900">
              <a:lnSpc>
                <a:spcPct val="90000"/>
              </a:lnSpc>
              <a:spcBef>
                <a:spcPct val="20000"/>
              </a:spcBef>
              <a:buFontTx/>
              <a:buChar char="•"/>
            </a:pPr>
            <a:r>
              <a:rPr lang="en-US">
                <a:latin typeface="Comic Sans MS" pitchFamily="66" charset="0"/>
              </a:rPr>
              <a:t>between </a:t>
            </a:r>
          </a:p>
          <a:p>
            <a:pPr marL="342900" indent="-342900">
              <a:lnSpc>
                <a:spcPct val="90000"/>
              </a:lnSpc>
              <a:spcBef>
                <a:spcPct val="20000"/>
              </a:spcBef>
              <a:buFontTx/>
              <a:buChar char="•"/>
            </a:pPr>
            <a:r>
              <a:rPr lang="en-US">
                <a:latin typeface="Comic Sans MS" pitchFamily="66" charset="0"/>
              </a:rPr>
              <a:t>beyond </a:t>
            </a:r>
          </a:p>
          <a:p>
            <a:pPr marL="342900" indent="-342900">
              <a:lnSpc>
                <a:spcPct val="90000"/>
              </a:lnSpc>
              <a:spcBef>
                <a:spcPct val="20000"/>
              </a:spcBef>
              <a:buFontTx/>
              <a:buChar char="•"/>
            </a:pPr>
            <a:r>
              <a:rPr lang="en-US">
                <a:latin typeface="Comic Sans MS" pitchFamily="66" charset="0"/>
              </a:rPr>
              <a:t>but </a:t>
            </a:r>
          </a:p>
          <a:p>
            <a:pPr marL="342900" indent="-342900">
              <a:lnSpc>
                <a:spcPct val="90000"/>
              </a:lnSpc>
              <a:spcBef>
                <a:spcPct val="20000"/>
              </a:spcBef>
              <a:buFontTx/>
              <a:buChar char="•"/>
            </a:pPr>
            <a:r>
              <a:rPr lang="en-US">
                <a:latin typeface="Comic Sans MS" pitchFamily="66" charset="0"/>
              </a:rPr>
              <a:t>by </a:t>
            </a:r>
          </a:p>
          <a:p>
            <a:pPr marL="342900" indent="-342900">
              <a:lnSpc>
                <a:spcPct val="90000"/>
              </a:lnSpc>
              <a:spcBef>
                <a:spcPct val="20000"/>
              </a:spcBef>
              <a:buFontTx/>
              <a:buChar char="•"/>
            </a:pPr>
            <a:r>
              <a:rPr lang="en-US">
                <a:latin typeface="Comic Sans MS" pitchFamily="66" charset="0"/>
              </a:rPr>
              <a:t>concerning </a:t>
            </a:r>
          </a:p>
          <a:p>
            <a:pPr marL="342900" indent="-342900">
              <a:lnSpc>
                <a:spcPct val="90000"/>
              </a:lnSpc>
              <a:spcBef>
                <a:spcPct val="20000"/>
              </a:spcBef>
              <a:buFontTx/>
              <a:buChar char="•"/>
            </a:pPr>
            <a:r>
              <a:rPr lang="en-US">
                <a:latin typeface="Comic Sans MS" pitchFamily="66" charset="0"/>
              </a:rPr>
              <a:t>considering </a:t>
            </a:r>
          </a:p>
          <a:p>
            <a:pPr marL="342900" indent="-342900">
              <a:lnSpc>
                <a:spcPct val="90000"/>
              </a:lnSpc>
              <a:spcBef>
                <a:spcPct val="20000"/>
              </a:spcBef>
              <a:buFontTx/>
              <a:buChar char="•"/>
            </a:pPr>
            <a:endParaRPr lang="en-US">
              <a:latin typeface="Comic Sans MS" pitchFamily="66" charset="0"/>
            </a:endParaRPr>
          </a:p>
        </p:txBody>
      </p:sp>
      <p:sp>
        <p:nvSpPr>
          <p:cNvPr id="6150" name="Rectangle 6"/>
          <p:cNvSpPr>
            <a:spLocks noChangeArrowheads="1"/>
          </p:cNvSpPr>
          <p:nvPr/>
        </p:nvSpPr>
        <p:spPr bwMode="auto">
          <a:xfrm>
            <a:off x="4419600" y="1371600"/>
            <a:ext cx="2057400" cy="49530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a:latin typeface="Comic Sans MS" pitchFamily="66" charset="0"/>
              </a:rPr>
              <a:t>despite </a:t>
            </a:r>
          </a:p>
          <a:p>
            <a:pPr marL="342900" indent="-342900">
              <a:lnSpc>
                <a:spcPct val="90000"/>
              </a:lnSpc>
              <a:spcBef>
                <a:spcPct val="20000"/>
              </a:spcBef>
              <a:buFontTx/>
              <a:buChar char="•"/>
            </a:pPr>
            <a:r>
              <a:rPr lang="en-US">
                <a:latin typeface="Comic Sans MS" pitchFamily="66" charset="0"/>
              </a:rPr>
              <a:t>down </a:t>
            </a:r>
          </a:p>
          <a:p>
            <a:pPr marL="342900" indent="-342900">
              <a:lnSpc>
                <a:spcPct val="90000"/>
              </a:lnSpc>
              <a:spcBef>
                <a:spcPct val="20000"/>
              </a:spcBef>
              <a:buFontTx/>
              <a:buChar char="•"/>
            </a:pPr>
            <a:r>
              <a:rPr lang="en-US">
                <a:latin typeface="Comic Sans MS" pitchFamily="66" charset="0"/>
              </a:rPr>
              <a:t>during </a:t>
            </a:r>
          </a:p>
          <a:p>
            <a:pPr marL="342900" indent="-342900">
              <a:lnSpc>
                <a:spcPct val="90000"/>
              </a:lnSpc>
              <a:spcBef>
                <a:spcPct val="20000"/>
              </a:spcBef>
              <a:buFontTx/>
              <a:buChar char="•"/>
            </a:pPr>
            <a:r>
              <a:rPr lang="en-US">
                <a:latin typeface="Comic Sans MS" pitchFamily="66" charset="0"/>
              </a:rPr>
              <a:t>except </a:t>
            </a:r>
          </a:p>
          <a:p>
            <a:pPr marL="342900" indent="-342900">
              <a:lnSpc>
                <a:spcPct val="90000"/>
              </a:lnSpc>
              <a:spcBef>
                <a:spcPct val="20000"/>
              </a:spcBef>
              <a:buFontTx/>
              <a:buChar char="•"/>
            </a:pPr>
            <a:r>
              <a:rPr lang="en-US">
                <a:latin typeface="Comic Sans MS" pitchFamily="66" charset="0"/>
              </a:rPr>
              <a:t>excepting </a:t>
            </a:r>
          </a:p>
          <a:p>
            <a:pPr marL="342900" indent="-342900">
              <a:lnSpc>
                <a:spcPct val="90000"/>
              </a:lnSpc>
              <a:spcBef>
                <a:spcPct val="20000"/>
              </a:spcBef>
              <a:buFontTx/>
              <a:buChar char="•"/>
            </a:pPr>
            <a:r>
              <a:rPr lang="en-US">
                <a:latin typeface="Comic Sans MS" pitchFamily="66" charset="0"/>
              </a:rPr>
              <a:t>Excluding</a:t>
            </a:r>
          </a:p>
          <a:p>
            <a:pPr marL="342900" indent="-342900">
              <a:lnSpc>
                <a:spcPct val="90000"/>
              </a:lnSpc>
              <a:spcBef>
                <a:spcPct val="20000"/>
              </a:spcBef>
              <a:buFontTx/>
              <a:buChar char="•"/>
            </a:pPr>
            <a:r>
              <a:rPr lang="en-US">
                <a:latin typeface="Comic Sans MS" pitchFamily="66" charset="0"/>
              </a:rPr>
              <a:t>following </a:t>
            </a:r>
          </a:p>
          <a:p>
            <a:pPr marL="342900" indent="-342900">
              <a:lnSpc>
                <a:spcPct val="90000"/>
              </a:lnSpc>
              <a:spcBef>
                <a:spcPct val="20000"/>
              </a:spcBef>
              <a:buFontTx/>
              <a:buChar char="•"/>
            </a:pPr>
            <a:r>
              <a:rPr lang="en-US">
                <a:latin typeface="Comic Sans MS" pitchFamily="66" charset="0"/>
              </a:rPr>
              <a:t>for </a:t>
            </a:r>
          </a:p>
          <a:p>
            <a:pPr marL="342900" indent="-342900">
              <a:lnSpc>
                <a:spcPct val="90000"/>
              </a:lnSpc>
              <a:spcBef>
                <a:spcPct val="20000"/>
              </a:spcBef>
              <a:buFontTx/>
              <a:buChar char="•"/>
            </a:pPr>
            <a:r>
              <a:rPr lang="en-US">
                <a:latin typeface="Comic Sans MS" pitchFamily="66" charset="0"/>
              </a:rPr>
              <a:t>from </a:t>
            </a:r>
          </a:p>
          <a:p>
            <a:pPr marL="342900" indent="-342900">
              <a:lnSpc>
                <a:spcPct val="90000"/>
              </a:lnSpc>
              <a:spcBef>
                <a:spcPct val="20000"/>
              </a:spcBef>
              <a:buFontTx/>
              <a:buChar char="•"/>
            </a:pPr>
            <a:r>
              <a:rPr lang="en-US">
                <a:latin typeface="Comic Sans MS" pitchFamily="66" charset="0"/>
              </a:rPr>
              <a:t>in </a:t>
            </a:r>
          </a:p>
          <a:p>
            <a:pPr marL="342900" indent="-342900">
              <a:lnSpc>
                <a:spcPct val="90000"/>
              </a:lnSpc>
              <a:spcBef>
                <a:spcPct val="20000"/>
              </a:spcBef>
              <a:buFontTx/>
              <a:buChar char="•"/>
            </a:pPr>
            <a:r>
              <a:rPr lang="en-US">
                <a:latin typeface="Comic Sans MS" pitchFamily="66" charset="0"/>
              </a:rPr>
              <a:t>inside </a:t>
            </a:r>
          </a:p>
          <a:p>
            <a:pPr marL="342900" indent="-342900">
              <a:lnSpc>
                <a:spcPct val="90000"/>
              </a:lnSpc>
              <a:spcBef>
                <a:spcPct val="20000"/>
              </a:spcBef>
              <a:buFontTx/>
              <a:buChar char="•"/>
            </a:pPr>
            <a:r>
              <a:rPr lang="en-US">
                <a:latin typeface="Comic Sans MS" pitchFamily="66" charset="0"/>
              </a:rPr>
              <a:t>into </a:t>
            </a:r>
          </a:p>
        </p:txBody>
      </p:sp>
      <p:sp>
        <p:nvSpPr>
          <p:cNvPr id="6151" name="Rectangle 7"/>
          <p:cNvSpPr>
            <a:spLocks noChangeArrowheads="1"/>
          </p:cNvSpPr>
          <p:nvPr/>
        </p:nvSpPr>
        <p:spPr bwMode="auto">
          <a:xfrm>
            <a:off x="6629400" y="1371600"/>
            <a:ext cx="2057400" cy="5334000"/>
          </a:xfrm>
          <a:prstGeom prst="rect">
            <a:avLst/>
          </a:prstGeom>
          <a:noFill/>
          <a:ln w="9525">
            <a:noFill/>
            <a:miter lim="800000"/>
            <a:headEnd/>
            <a:tailEnd/>
          </a:ln>
        </p:spPr>
        <p:txBody>
          <a:bodyPr/>
          <a:lstStyle/>
          <a:p>
            <a:pPr marL="342900" indent="-342900">
              <a:lnSpc>
                <a:spcPct val="90000"/>
              </a:lnSpc>
              <a:spcBef>
                <a:spcPct val="20000"/>
              </a:spcBef>
              <a:buFontTx/>
              <a:buChar char="•"/>
            </a:pPr>
            <a:r>
              <a:rPr lang="en-US">
                <a:latin typeface="Comic Sans MS" pitchFamily="66" charset="0"/>
              </a:rPr>
              <a:t>like </a:t>
            </a:r>
          </a:p>
          <a:p>
            <a:pPr marL="342900" indent="-342900">
              <a:lnSpc>
                <a:spcPct val="90000"/>
              </a:lnSpc>
              <a:spcBef>
                <a:spcPct val="20000"/>
              </a:spcBef>
              <a:buFontTx/>
              <a:buChar char="•"/>
            </a:pPr>
            <a:r>
              <a:rPr lang="en-US">
                <a:latin typeface="Comic Sans MS" pitchFamily="66" charset="0"/>
              </a:rPr>
              <a:t>minus </a:t>
            </a:r>
          </a:p>
          <a:p>
            <a:pPr marL="342900" indent="-342900">
              <a:lnSpc>
                <a:spcPct val="90000"/>
              </a:lnSpc>
              <a:spcBef>
                <a:spcPct val="20000"/>
              </a:spcBef>
              <a:buFontTx/>
              <a:buChar char="•"/>
            </a:pPr>
            <a:r>
              <a:rPr lang="en-US">
                <a:latin typeface="Comic Sans MS" pitchFamily="66" charset="0"/>
              </a:rPr>
              <a:t>near </a:t>
            </a:r>
          </a:p>
          <a:p>
            <a:pPr marL="342900" indent="-342900">
              <a:lnSpc>
                <a:spcPct val="90000"/>
              </a:lnSpc>
              <a:spcBef>
                <a:spcPct val="20000"/>
              </a:spcBef>
              <a:buFontTx/>
              <a:buChar char="•"/>
            </a:pPr>
            <a:r>
              <a:rPr lang="en-US">
                <a:latin typeface="Comic Sans MS" pitchFamily="66" charset="0"/>
              </a:rPr>
              <a:t>of </a:t>
            </a:r>
          </a:p>
          <a:p>
            <a:pPr marL="342900" indent="-342900">
              <a:lnSpc>
                <a:spcPct val="90000"/>
              </a:lnSpc>
              <a:spcBef>
                <a:spcPct val="20000"/>
              </a:spcBef>
              <a:buFontTx/>
              <a:buChar char="•"/>
            </a:pPr>
            <a:r>
              <a:rPr lang="en-US">
                <a:latin typeface="Comic Sans MS" pitchFamily="66" charset="0"/>
              </a:rPr>
              <a:t>off </a:t>
            </a:r>
          </a:p>
          <a:p>
            <a:pPr marL="342900" indent="-342900">
              <a:lnSpc>
                <a:spcPct val="90000"/>
              </a:lnSpc>
              <a:spcBef>
                <a:spcPct val="20000"/>
              </a:spcBef>
              <a:buFontTx/>
              <a:buChar char="•"/>
            </a:pPr>
            <a:r>
              <a:rPr lang="en-US">
                <a:latin typeface="Comic Sans MS" pitchFamily="66" charset="0"/>
              </a:rPr>
              <a:t>on </a:t>
            </a:r>
          </a:p>
          <a:p>
            <a:pPr marL="342900" indent="-342900">
              <a:lnSpc>
                <a:spcPct val="90000"/>
              </a:lnSpc>
              <a:spcBef>
                <a:spcPct val="20000"/>
              </a:spcBef>
              <a:buFontTx/>
              <a:buChar char="•"/>
            </a:pPr>
            <a:r>
              <a:rPr lang="en-US">
                <a:latin typeface="Comic Sans MS" pitchFamily="66" charset="0"/>
              </a:rPr>
              <a:t>onto </a:t>
            </a:r>
          </a:p>
          <a:p>
            <a:pPr marL="342900" indent="-342900">
              <a:lnSpc>
                <a:spcPct val="90000"/>
              </a:lnSpc>
              <a:spcBef>
                <a:spcPct val="20000"/>
              </a:spcBef>
              <a:buFontTx/>
              <a:buChar char="•"/>
            </a:pPr>
            <a:r>
              <a:rPr lang="en-US">
                <a:latin typeface="Comic Sans MS" pitchFamily="66" charset="0"/>
              </a:rPr>
              <a:t>opposite </a:t>
            </a:r>
          </a:p>
          <a:p>
            <a:pPr marL="342900" indent="-342900">
              <a:lnSpc>
                <a:spcPct val="90000"/>
              </a:lnSpc>
              <a:spcBef>
                <a:spcPct val="20000"/>
              </a:spcBef>
              <a:buFontTx/>
              <a:buChar char="•"/>
            </a:pPr>
            <a:r>
              <a:rPr lang="en-US">
                <a:latin typeface="Comic Sans MS" pitchFamily="66" charset="0"/>
              </a:rPr>
              <a:t>outside </a:t>
            </a:r>
          </a:p>
          <a:p>
            <a:pPr marL="342900" indent="-342900">
              <a:lnSpc>
                <a:spcPct val="90000"/>
              </a:lnSpc>
              <a:spcBef>
                <a:spcPct val="20000"/>
              </a:spcBef>
              <a:buFontTx/>
              <a:buChar char="•"/>
            </a:pPr>
            <a:r>
              <a:rPr lang="en-US">
                <a:latin typeface="Comic Sans MS" pitchFamily="66" charset="0"/>
              </a:rPr>
              <a:t>over </a:t>
            </a:r>
          </a:p>
          <a:p>
            <a:pPr marL="342900" indent="-342900">
              <a:lnSpc>
                <a:spcPct val="90000"/>
              </a:lnSpc>
              <a:spcBef>
                <a:spcPct val="20000"/>
              </a:spcBef>
              <a:buFontTx/>
              <a:buChar char="•"/>
            </a:pPr>
            <a:r>
              <a:rPr lang="en-US">
                <a:latin typeface="Comic Sans MS" pitchFamily="66" charset="0"/>
              </a:rPr>
              <a:t>past </a:t>
            </a:r>
          </a:p>
          <a:p>
            <a:pPr marL="342900" indent="-342900">
              <a:lnSpc>
                <a:spcPct val="90000"/>
              </a:lnSpc>
              <a:spcBef>
                <a:spcPct val="20000"/>
              </a:spcBef>
              <a:buFontTx/>
              <a:buChar char="•"/>
            </a:pPr>
            <a:r>
              <a:rPr lang="en-US">
                <a:latin typeface="Comic Sans MS" pitchFamily="66" charset="0"/>
              </a:rPr>
              <a:t>per </a:t>
            </a:r>
          </a:p>
          <a:p>
            <a:pPr marL="342900" indent="-342900">
              <a:lnSpc>
                <a:spcPct val="90000"/>
              </a:lnSpc>
              <a:spcBef>
                <a:spcPct val="20000"/>
              </a:spcBef>
              <a:buFontTx/>
              <a:buChar char="•"/>
            </a:pPr>
            <a:r>
              <a:rPr lang="en-US">
                <a:latin typeface="Comic Sans MS" pitchFamily="66" charset="0"/>
              </a:rPr>
              <a:t>plus </a:t>
            </a:r>
          </a:p>
          <a:p>
            <a:pPr marL="342900" indent="-342900">
              <a:lnSpc>
                <a:spcPct val="90000"/>
              </a:lnSpc>
              <a:spcBef>
                <a:spcPct val="20000"/>
              </a:spcBef>
            </a:pPr>
            <a:endParaRPr lang="en-US">
              <a:latin typeface="Comic Sans MS" pitchFamily="66" charset="0"/>
            </a:endParaRPr>
          </a:p>
        </p:txBody>
      </p:sp>
      <p:pic>
        <p:nvPicPr>
          <p:cNvPr id="6152" name="Picture 8" descr="U:\images\writing.jpg"/>
          <p:cNvPicPr>
            <a:picLocks noChangeAspect="1" noChangeArrowheads="1"/>
          </p:cNvPicPr>
          <p:nvPr/>
        </p:nvPicPr>
        <p:blipFill>
          <a:blip r:embed="rId2" cstate="print"/>
          <a:srcRect/>
          <a:stretch>
            <a:fillRect/>
          </a:stretch>
        </p:blipFill>
        <p:spPr bwMode="auto">
          <a:xfrm>
            <a:off x="7239000" y="228600"/>
            <a:ext cx="1524000" cy="1009650"/>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0-#ppt_w/2"/>
                                          </p:val>
                                        </p:tav>
                                        <p:tav tm="100000">
                                          <p:val>
                                            <p:strVal val="#ppt_x"/>
                                          </p:val>
                                        </p:tav>
                                      </p:tavLst>
                                    </p:anim>
                                    <p:anim calcmode="lin" valueType="num">
                                      <p:cBhvr additive="base">
                                        <p:cTn id="8" dur="500" fill="hold"/>
                                        <p:tgtEl>
                                          <p:spTgt spid="614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nodeType="clickEffect">
                                  <p:stCondLst>
                                    <p:cond delay="0"/>
                                  </p:stCondLst>
                                  <p:childTnLst>
                                    <p:set>
                                      <p:cBhvr>
                                        <p:cTn id="12" dur="1" fill="hold">
                                          <p:stCondLst>
                                            <p:cond delay="0"/>
                                          </p:stCondLst>
                                        </p:cTn>
                                        <p:tgtEl>
                                          <p:spTgt spid="6152"/>
                                        </p:tgtEl>
                                        <p:attrNameLst>
                                          <p:attrName>style.visibility</p:attrName>
                                        </p:attrNameLst>
                                      </p:cBhvr>
                                      <p:to>
                                        <p:strVal val="visible"/>
                                      </p:to>
                                    </p:set>
                                    <p:anim calcmode="lin" valueType="num">
                                      <p:cBhvr>
                                        <p:cTn id="13" dur="1000" fill="hold"/>
                                        <p:tgtEl>
                                          <p:spTgt spid="6152"/>
                                        </p:tgtEl>
                                        <p:attrNameLst>
                                          <p:attrName>ppt_w</p:attrName>
                                        </p:attrNameLst>
                                      </p:cBhvr>
                                      <p:tavLst>
                                        <p:tav tm="0">
                                          <p:val>
                                            <p:fltVal val="0"/>
                                          </p:val>
                                        </p:tav>
                                        <p:tav tm="100000">
                                          <p:val>
                                            <p:strVal val="#ppt_w"/>
                                          </p:val>
                                        </p:tav>
                                      </p:tavLst>
                                    </p:anim>
                                    <p:anim calcmode="lin" valueType="num">
                                      <p:cBhvr>
                                        <p:cTn id="14" dur="1000" fill="hold"/>
                                        <p:tgtEl>
                                          <p:spTgt spid="6152"/>
                                        </p:tgtEl>
                                        <p:attrNameLst>
                                          <p:attrName>ppt_h</p:attrName>
                                        </p:attrNameLst>
                                      </p:cBhvr>
                                      <p:tavLst>
                                        <p:tav tm="0">
                                          <p:val>
                                            <p:fltVal val="0"/>
                                          </p:val>
                                        </p:tav>
                                        <p:tav tm="100000">
                                          <p:val>
                                            <p:strVal val="#ppt_h"/>
                                          </p:val>
                                        </p:tav>
                                      </p:tavLst>
                                    </p:anim>
                                    <p:anim calcmode="lin" valueType="num">
                                      <p:cBhvr>
                                        <p:cTn id="15" dur="1000" fill="hold"/>
                                        <p:tgtEl>
                                          <p:spTgt spid="6152"/>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615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6148">
                                            <p:txEl>
                                              <p:pRg st="0" end="0"/>
                                            </p:txEl>
                                          </p:spTgt>
                                        </p:tgtEl>
                                        <p:attrNameLst>
                                          <p:attrName>style.visibility</p:attrName>
                                        </p:attrNameLst>
                                      </p:cBhvr>
                                      <p:to>
                                        <p:strVal val="visible"/>
                                      </p:to>
                                    </p:set>
                                    <p:anim calcmode="lin" valueType="num">
                                      <p:cBhvr additive="base">
                                        <p:cTn id="21" dur="500" fill="hold"/>
                                        <p:tgtEl>
                                          <p:spTgt spid="6148">
                                            <p:txEl>
                                              <p:pRg st="0" end="0"/>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614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6148">
                                            <p:txEl>
                                              <p:pRg st="1" end="1"/>
                                            </p:txEl>
                                          </p:spTgt>
                                        </p:tgtEl>
                                        <p:attrNameLst>
                                          <p:attrName>style.visibility</p:attrName>
                                        </p:attrNameLst>
                                      </p:cBhvr>
                                      <p:to>
                                        <p:strVal val="visible"/>
                                      </p:to>
                                    </p:set>
                                    <p:anim calcmode="lin" valueType="num">
                                      <p:cBhvr additive="base">
                                        <p:cTn id="27" dur="500" fill="hold"/>
                                        <p:tgtEl>
                                          <p:spTgt spid="6148">
                                            <p:txEl>
                                              <p:pRg st="1" end="1"/>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614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6148">
                                            <p:txEl>
                                              <p:pRg st="2" end="2"/>
                                            </p:txEl>
                                          </p:spTgt>
                                        </p:tgtEl>
                                        <p:attrNameLst>
                                          <p:attrName>style.visibility</p:attrName>
                                        </p:attrNameLst>
                                      </p:cBhvr>
                                      <p:to>
                                        <p:strVal val="visible"/>
                                      </p:to>
                                    </p:set>
                                    <p:anim calcmode="lin" valueType="num">
                                      <p:cBhvr additive="base">
                                        <p:cTn id="33" dur="500" fill="hold"/>
                                        <p:tgtEl>
                                          <p:spTgt spid="6148">
                                            <p:txEl>
                                              <p:pRg st="2" end="2"/>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614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6148">
                                            <p:txEl>
                                              <p:pRg st="3" end="3"/>
                                            </p:txEl>
                                          </p:spTgt>
                                        </p:tgtEl>
                                        <p:attrNameLst>
                                          <p:attrName>style.visibility</p:attrName>
                                        </p:attrNameLst>
                                      </p:cBhvr>
                                      <p:to>
                                        <p:strVal val="visible"/>
                                      </p:to>
                                    </p:set>
                                    <p:anim calcmode="lin" valueType="num">
                                      <p:cBhvr additive="base">
                                        <p:cTn id="39" dur="500" fill="hold"/>
                                        <p:tgtEl>
                                          <p:spTgt spid="6148">
                                            <p:txEl>
                                              <p:pRg st="3" end="3"/>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614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6148">
                                            <p:txEl>
                                              <p:pRg st="4" end="4"/>
                                            </p:txEl>
                                          </p:spTgt>
                                        </p:tgtEl>
                                        <p:attrNameLst>
                                          <p:attrName>style.visibility</p:attrName>
                                        </p:attrNameLst>
                                      </p:cBhvr>
                                      <p:to>
                                        <p:strVal val="visible"/>
                                      </p:to>
                                    </p:set>
                                    <p:anim calcmode="lin" valueType="num">
                                      <p:cBhvr additive="base">
                                        <p:cTn id="45" dur="500" fill="hold"/>
                                        <p:tgtEl>
                                          <p:spTgt spid="6148">
                                            <p:txEl>
                                              <p:pRg st="4" end="4"/>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614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6148">
                                            <p:txEl>
                                              <p:pRg st="5" end="5"/>
                                            </p:txEl>
                                          </p:spTgt>
                                        </p:tgtEl>
                                        <p:attrNameLst>
                                          <p:attrName>style.visibility</p:attrName>
                                        </p:attrNameLst>
                                      </p:cBhvr>
                                      <p:to>
                                        <p:strVal val="visible"/>
                                      </p:to>
                                    </p:set>
                                    <p:anim calcmode="lin" valueType="num">
                                      <p:cBhvr additive="base">
                                        <p:cTn id="51" dur="500" fill="hold"/>
                                        <p:tgtEl>
                                          <p:spTgt spid="6148">
                                            <p:txEl>
                                              <p:pRg st="5" end="5"/>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614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2" fill="hold" grpId="0" nodeType="clickEffect">
                                  <p:stCondLst>
                                    <p:cond delay="0"/>
                                  </p:stCondLst>
                                  <p:childTnLst>
                                    <p:set>
                                      <p:cBhvr>
                                        <p:cTn id="56" dur="1" fill="hold">
                                          <p:stCondLst>
                                            <p:cond delay="0"/>
                                          </p:stCondLst>
                                        </p:cTn>
                                        <p:tgtEl>
                                          <p:spTgt spid="6148">
                                            <p:txEl>
                                              <p:pRg st="6" end="6"/>
                                            </p:txEl>
                                          </p:spTgt>
                                        </p:tgtEl>
                                        <p:attrNameLst>
                                          <p:attrName>style.visibility</p:attrName>
                                        </p:attrNameLst>
                                      </p:cBhvr>
                                      <p:to>
                                        <p:strVal val="visible"/>
                                      </p:to>
                                    </p:set>
                                    <p:anim calcmode="lin" valueType="num">
                                      <p:cBhvr additive="base">
                                        <p:cTn id="57" dur="500" fill="hold"/>
                                        <p:tgtEl>
                                          <p:spTgt spid="6148">
                                            <p:txEl>
                                              <p:pRg st="6" end="6"/>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6148">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6148">
                                            <p:txEl>
                                              <p:pRg st="7" end="7"/>
                                            </p:txEl>
                                          </p:spTgt>
                                        </p:tgtEl>
                                        <p:attrNameLst>
                                          <p:attrName>style.visibility</p:attrName>
                                        </p:attrNameLst>
                                      </p:cBhvr>
                                      <p:to>
                                        <p:strVal val="visible"/>
                                      </p:to>
                                    </p:set>
                                    <p:anim calcmode="lin" valueType="num">
                                      <p:cBhvr additive="base">
                                        <p:cTn id="63" dur="500" fill="hold"/>
                                        <p:tgtEl>
                                          <p:spTgt spid="6148">
                                            <p:txEl>
                                              <p:pRg st="7" end="7"/>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6148">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6148">
                                            <p:txEl>
                                              <p:pRg st="8" end="8"/>
                                            </p:txEl>
                                          </p:spTgt>
                                        </p:tgtEl>
                                        <p:attrNameLst>
                                          <p:attrName>style.visibility</p:attrName>
                                        </p:attrNameLst>
                                      </p:cBhvr>
                                      <p:to>
                                        <p:strVal val="visible"/>
                                      </p:to>
                                    </p:set>
                                    <p:anim calcmode="lin" valueType="num">
                                      <p:cBhvr additive="base">
                                        <p:cTn id="69" dur="500" fill="hold"/>
                                        <p:tgtEl>
                                          <p:spTgt spid="6148">
                                            <p:txEl>
                                              <p:pRg st="8" end="8"/>
                                            </p:txEl>
                                          </p:spTgt>
                                        </p:tgtEl>
                                        <p:attrNameLst>
                                          <p:attrName>ppt_x</p:attrName>
                                        </p:attrNameLst>
                                      </p:cBhvr>
                                      <p:tavLst>
                                        <p:tav tm="0">
                                          <p:val>
                                            <p:strVal val="1+#ppt_w/2"/>
                                          </p:val>
                                        </p:tav>
                                        <p:tav tm="100000">
                                          <p:val>
                                            <p:strVal val="#ppt_x"/>
                                          </p:val>
                                        </p:tav>
                                      </p:tavLst>
                                    </p:anim>
                                    <p:anim calcmode="lin" valueType="num">
                                      <p:cBhvr additive="base">
                                        <p:cTn id="70" dur="500" fill="hold"/>
                                        <p:tgtEl>
                                          <p:spTgt spid="6148">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2" fill="hold" grpId="0" nodeType="clickEffect">
                                  <p:stCondLst>
                                    <p:cond delay="0"/>
                                  </p:stCondLst>
                                  <p:childTnLst>
                                    <p:set>
                                      <p:cBhvr>
                                        <p:cTn id="74" dur="1" fill="hold">
                                          <p:stCondLst>
                                            <p:cond delay="0"/>
                                          </p:stCondLst>
                                        </p:cTn>
                                        <p:tgtEl>
                                          <p:spTgt spid="6148">
                                            <p:txEl>
                                              <p:pRg st="9" end="9"/>
                                            </p:txEl>
                                          </p:spTgt>
                                        </p:tgtEl>
                                        <p:attrNameLst>
                                          <p:attrName>style.visibility</p:attrName>
                                        </p:attrNameLst>
                                      </p:cBhvr>
                                      <p:to>
                                        <p:strVal val="visible"/>
                                      </p:to>
                                    </p:set>
                                    <p:anim calcmode="lin" valueType="num">
                                      <p:cBhvr additive="base">
                                        <p:cTn id="75" dur="500" fill="hold"/>
                                        <p:tgtEl>
                                          <p:spTgt spid="6148">
                                            <p:txEl>
                                              <p:pRg st="9" end="9"/>
                                            </p:txEl>
                                          </p:spTgt>
                                        </p:tgtEl>
                                        <p:attrNameLst>
                                          <p:attrName>ppt_x</p:attrName>
                                        </p:attrNameLst>
                                      </p:cBhvr>
                                      <p:tavLst>
                                        <p:tav tm="0">
                                          <p:val>
                                            <p:strVal val="1+#ppt_w/2"/>
                                          </p:val>
                                        </p:tav>
                                        <p:tav tm="100000">
                                          <p:val>
                                            <p:strVal val="#ppt_x"/>
                                          </p:val>
                                        </p:tav>
                                      </p:tavLst>
                                    </p:anim>
                                    <p:anim calcmode="lin" valueType="num">
                                      <p:cBhvr additive="base">
                                        <p:cTn id="76" dur="500" fill="hold"/>
                                        <p:tgtEl>
                                          <p:spTgt spid="6148">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2" fill="hold" grpId="0" nodeType="clickEffect">
                                  <p:stCondLst>
                                    <p:cond delay="0"/>
                                  </p:stCondLst>
                                  <p:childTnLst>
                                    <p:set>
                                      <p:cBhvr>
                                        <p:cTn id="80" dur="1" fill="hold">
                                          <p:stCondLst>
                                            <p:cond delay="0"/>
                                          </p:stCondLst>
                                        </p:cTn>
                                        <p:tgtEl>
                                          <p:spTgt spid="6148">
                                            <p:txEl>
                                              <p:pRg st="10" end="10"/>
                                            </p:txEl>
                                          </p:spTgt>
                                        </p:tgtEl>
                                        <p:attrNameLst>
                                          <p:attrName>style.visibility</p:attrName>
                                        </p:attrNameLst>
                                      </p:cBhvr>
                                      <p:to>
                                        <p:strVal val="visible"/>
                                      </p:to>
                                    </p:set>
                                    <p:anim calcmode="lin" valueType="num">
                                      <p:cBhvr additive="base">
                                        <p:cTn id="81" dur="500" fill="hold"/>
                                        <p:tgtEl>
                                          <p:spTgt spid="6148">
                                            <p:txEl>
                                              <p:pRg st="10" end="10"/>
                                            </p:txEl>
                                          </p:spTgt>
                                        </p:tgtEl>
                                        <p:attrNameLst>
                                          <p:attrName>ppt_x</p:attrName>
                                        </p:attrNameLst>
                                      </p:cBhvr>
                                      <p:tavLst>
                                        <p:tav tm="0">
                                          <p:val>
                                            <p:strVal val="1+#ppt_w/2"/>
                                          </p:val>
                                        </p:tav>
                                        <p:tav tm="100000">
                                          <p:val>
                                            <p:strVal val="#ppt_x"/>
                                          </p:val>
                                        </p:tav>
                                      </p:tavLst>
                                    </p:anim>
                                    <p:anim calcmode="lin" valueType="num">
                                      <p:cBhvr additive="base">
                                        <p:cTn id="82" dur="500" fill="hold"/>
                                        <p:tgtEl>
                                          <p:spTgt spid="6148">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2" fill="hold" grpId="0" nodeType="clickEffect">
                                  <p:stCondLst>
                                    <p:cond delay="0"/>
                                  </p:stCondLst>
                                  <p:childTnLst>
                                    <p:set>
                                      <p:cBhvr>
                                        <p:cTn id="86" dur="1" fill="hold">
                                          <p:stCondLst>
                                            <p:cond delay="0"/>
                                          </p:stCondLst>
                                        </p:cTn>
                                        <p:tgtEl>
                                          <p:spTgt spid="6148">
                                            <p:txEl>
                                              <p:pRg st="11" end="11"/>
                                            </p:txEl>
                                          </p:spTgt>
                                        </p:tgtEl>
                                        <p:attrNameLst>
                                          <p:attrName>style.visibility</p:attrName>
                                        </p:attrNameLst>
                                      </p:cBhvr>
                                      <p:to>
                                        <p:strVal val="visible"/>
                                      </p:to>
                                    </p:set>
                                    <p:anim calcmode="lin" valueType="num">
                                      <p:cBhvr additive="base">
                                        <p:cTn id="87" dur="500" fill="hold"/>
                                        <p:tgtEl>
                                          <p:spTgt spid="6148">
                                            <p:txEl>
                                              <p:pRg st="11" end="11"/>
                                            </p:txEl>
                                          </p:spTgt>
                                        </p:tgtEl>
                                        <p:attrNameLst>
                                          <p:attrName>ppt_x</p:attrName>
                                        </p:attrNameLst>
                                      </p:cBhvr>
                                      <p:tavLst>
                                        <p:tav tm="0">
                                          <p:val>
                                            <p:strVal val="1+#ppt_w/2"/>
                                          </p:val>
                                        </p:tav>
                                        <p:tav tm="100000">
                                          <p:val>
                                            <p:strVal val="#ppt_x"/>
                                          </p:val>
                                        </p:tav>
                                      </p:tavLst>
                                    </p:anim>
                                    <p:anim calcmode="lin" valueType="num">
                                      <p:cBhvr additive="base">
                                        <p:cTn id="88" dur="500" fill="hold"/>
                                        <p:tgtEl>
                                          <p:spTgt spid="6148">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2" fill="hold" grpId="0" nodeType="clickEffect">
                                  <p:stCondLst>
                                    <p:cond delay="0"/>
                                  </p:stCondLst>
                                  <p:childTnLst>
                                    <p:set>
                                      <p:cBhvr>
                                        <p:cTn id="92" dur="1" fill="hold">
                                          <p:stCondLst>
                                            <p:cond delay="0"/>
                                          </p:stCondLst>
                                        </p:cTn>
                                        <p:tgtEl>
                                          <p:spTgt spid="6148">
                                            <p:txEl>
                                              <p:pRg st="12" end="12"/>
                                            </p:txEl>
                                          </p:spTgt>
                                        </p:tgtEl>
                                        <p:attrNameLst>
                                          <p:attrName>style.visibility</p:attrName>
                                        </p:attrNameLst>
                                      </p:cBhvr>
                                      <p:to>
                                        <p:strVal val="visible"/>
                                      </p:to>
                                    </p:set>
                                    <p:anim calcmode="lin" valueType="num">
                                      <p:cBhvr additive="base">
                                        <p:cTn id="93" dur="500" fill="hold"/>
                                        <p:tgtEl>
                                          <p:spTgt spid="6148">
                                            <p:txEl>
                                              <p:pRg st="12" end="12"/>
                                            </p:txEl>
                                          </p:spTgt>
                                        </p:tgtEl>
                                        <p:attrNameLst>
                                          <p:attrName>ppt_x</p:attrName>
                                        </p:attrNameLst>
                                      </p:cBhvr>
                                      <p:tavLst>
                                        <p:tav tm="0">
                                          <p:val>
                                            <p:strVal val="1+#ppt_w/2"/>
                                          </p:val>
                                        </p:tav>
                                        <p:tav tm="100000">
                                          <p:val>
                                            <p:strVal val="#ppt_x"/>
                                          </p:val>
                                        </p:tav>
                                      </p:tavLst>
                                    </p:anim>
                                    <p:anim calcmode="lin" valueType="num">
                                      <p:cBhvr additive="base">
                                        <p:cTn id="94" dur="500" fill="hold"/>
                                        <p:tgtEl>
                                          <p:spTgt spid="6148">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2" fill="hold" grpId="0" nodeType="clickEffect">
                                  <p:stCondLst>
                                    <p:cond delay="0"/>
                                  </p:stCondLst>
                                  <p:childTnLst>
                                    <p:set>
                                      <p:cBhvr>
                                        <p:cTn id="98" dur="1" fill="hold">
                                          <p:stCondLst>
                                            <p:cond delay="0"/>
                                          </p:stCondLst>
                                        </p:cTn>
                                        <p:tgtEl>
                                          <p:spTgt spid="6149">
                                            <p:txEl>
                                              <p:pRg st="0" end="0"/>
                                            </p:txEl>
                                          </p:spTgt>
                                        </p:tgtEl>
                                        <p:attrNameLst>
                                          <p:attrName>style.visibility</p:attrName>
                                        </p:attrNameLst>
                                      </p:cBhvr>
                                      <p:to>
                                        <p:strVal val="visible"/>
                                      </p:to>
                                    </p:set>
                                    <p:anim calcmode="lin" valueType="num">
                                      <p:cBhvr additive="base">
                                        <p:cTn id="99" dur="500" fill="hold"/>
                                        <p:tgtEl>
                                          <p:spTgt spid="6149">
                                            <p:txEl>
                                              <p:pRg st="0" end="0"/>
                                            </p:txEl>
                                          </p:spTgt>
                                        </p:tgtEl>
                                        <p:attrNameLst>
                                          <p:attrName>ppt_x</p:attrName>
                                        </p:attrNameLst>
                                      </p:cBhvr>
                                      <p:tavLst>
                                        <p:tav tm="0">
                                          <p:val>
                                            <p:strVal val="1+#ppt_w/2"/>
                                          </p:val>
                                        </p:tav>
                                        <p:tav tm="100000">
                                          <p:val>
                                            <p:strVal val="#ppt_x"/>
                                          </p:val>
                                        </p:tav>
                                      </p:tavLst>
                                    </p:anim>
                                    <p:anim calcmode="lin" valueType="num">
                                      <p:cBhvr additive="base">
                                        <p:cTn id="100" dur="500" fill="hold"/>
                                        <p:tgtEl>
                                          <p:spTgt spid="614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2" fill="hold" grpId="0" nodeType="clickEffect">
                                  <p:stCondLst>
                                    <p:cond delay="0"/>
                                  </p:stCondLst>
                                  <p:childTnLst>
                                    <p:set>
                                      <p:cBhvr>
                                        <p:cTn id="104" dur="1" fill="hold">
                                          <p:stCondLst>
                                            <p:cond delay="0"/>
                                          </p:stCondLst>
                                        </p:cTn>
                                        <p:tgtEl>
                                          <p:spTgt spid="6149">
                                            <p:txEl>
                                              <p:pRg st="1" end="1"/>
                                            </p:txEl>
                                          </p:spTgt>
                                        </p:tgtEl>
                                        <p:attrNameLst>
                                          <p:attrName>style.visibility</p:attrName>
                                        </p:attrNameLst>
                                      </p:cBhvr>
                                      <p:to>
                                        <p:strVal val="visible"/>
                                      </p:to>
                                    </p:set>
                                    <p:anim calcmode="lin" valueType="num">
                                      <p:cBhvr additive="base">
                                        <p:cTn id="105" dur="500" fill="hold"/>
                                        <p:tgtEl>
                                          <p:spTgt spid="6149">
                                            <p:txEl>
                                              <p:pRg st="1" end="1"/>
                                            </p:txEl>
                                          </p:spTgt>
                                        </p:tgtEl>
                                        <p:attrNameLst>
                                          <p:attrName>ppt_x</p:attrName>
                                        </p:attrNameLst>
                                      </p:cBhvr>
                                      <p:tavLst>
                                        <p:tav tm="0">
                                          <p:val>
                                            <p:strVal val="1+#ppt_w/2"/>
                                          </p:val>
                                        </p:tav>
                                        <p:tav tm="100000">
                                          <p:val>
                                            <p:strVal val="#ppt_x"/>
                                          </p:val>
                                        </p:tav>
                                      </p:tavLst>
                                    </p:anim>
                                    <p:anim calcmode="lin" valueType="num">
                                      <p:cBhvr additive="base">
                                        <p:cTn id="106" dur="500" fill="hold"/>
                                        <p:tgtEl>
                                          <p:spTgt spid="614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2" fill="hold" grpId="0" nodeType="clickEffect">
                                  <p:stCondLst>
                                    <p:cond delay="0"/>
                                  </p:stCondLst>
                                  <p:childTnLst>
                                    <p:set>
                                      <p:cBhvr>
                                        <p:cTn id="110" dur="1" fill="hold">
                                          <p:stCondLst>
                                            <p:cond delay="0"/>
                                          </p:stCondLst>
                                        </p:cTn>
                                        <p:tgtEl>
                                          <p:spTgt spid="6149">
                                            <p:txEl>
                                              <p:pRg st="2" end="2"/>
                                            </p:txEl>
                                          </p:spTgt>
                                        </p:tgtEl>
                                        <p:attrNameLst>
                                          <p:attrName>style.visibility</p:attrName>
                                        </p:attrNameLst>
                                      </p:cBhvr>
                                      <p:to>
                                        <p:strVal val="visible"/>
                                      </p:to>
                                    </p:set>
                                    <p:anim calcmode="lin" valueType="num">
                                      <p:cBhvr additive="base">
                                        <p:cTn id="111" dur="500" fill="hold"/>
                                        <p:tgtEl>
                                          <p:spTgt spid="6149">
                                            <p:txEl>
                                              <p:pRg st="2" end="2"/>
                                            </p:txEl>
                                          </p:spTgt>
                                        </p:tgtEl>
                                        <p:attrNameLst>
                                          <p:attrName>ppt_x</p:attrName>
                                        </p:attrNameLst>
                                      </p:cBhvr>
                                      <p:tavLst>
                                        <p:tav tm="0">
                                          <p:val>
                                            <p:strVal val="1+#ppt_w/2"/>
                                          </p:val>
                                        </p:tav>
                                        <p:tav tm="100000">
                                          <p:val>
                                            <p:strVal val="#ppt_x"/>
                                          </p:val>
                                        </p:tav>
                                      </p:tavLst>
                                    </p:anim>
                                    <p:anim calcmode="lin" valueType="num">
                                      <p:cBhvr additive="base">
                                        <p:cTn id="112" dur="500" fill="hold"/>
                                        <p:tgtEl>
                                          <p:spTgt spid="614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2" fill="hold" grpId="0" nodeType="clickEffect">
                                  <p:stCondLst>
                                    <p:cond delay="0"/>
                                  </p:stCondLst>
                                  <p:childTnLst>
                                    <p:set>
                                      <p:cBhvr>
                                        <p:cTn id="116" dur="1" fill="hold">
                                          <p:stCondLst>
                                            <p:cond delay="0"/>
                                          </p:stCondLst>
                                        </p:cTn>
                                        <p:tgtEl>
                                          <p:spTgt spid="6149">
                                            <p:txEl>
                                              <p:pRg st="3" end="3"/>
                                            </p:txEl>
                                          </p:spTgt>
                                        </p:tgtEl>
                                        <p:attrNameLst>
                                          <p:attrName>style.visibility</p:attrName>
                                        </p:attrNameLst>
                                      </p:cBhvr>
                                      <p:to>
                                        <p:strVal val="visible"/>
                                      </p:to>
                                    </p:set>
                                    <p:anim calcmode="lin" valueType="num">
                                      <p:cBhvr additive="base">
                                        <p:cTn id="117" dur="500" fill="hold"/>
                                        <p:tgtEl>
                                          <p:spTgt spid="6149">
                                            <p:txEl>
                                              <p:pRg st="3" end="3"/>
                                            </p:txEl>
                                          </p:spTgt>
                                        </p:tgtEl>
                                        <p:attrNameLst>
                                          <p:attrName>ppt_x</p:attrName>
                                        </p:attrNameLst>
                                      </p:cBhvr>
                                      <p:tavLst>
                                        <p:tav tm="0">
                                          <p:val>
                                            <p:strVal val="1+#ppt_w/2"/>
                                          </p:val>
                                        </p:tav>
                                        <p:tav tm="100000">
                                          <p:val>
                                            <p:strVal val="#ppt_x"/>
                                          </p:val>
                                        </p:tav>
                                      </p:tavLst>
                                    </p:anim>
                                    <p:anim calcmode="lin" valueType="num">
                                      <p:cBhvr additive="base">
                                        <p:cTn id="118" dur="500" fill="hold"/>
                                        <p:tgtEl>
                                          <p:spTgt spid="614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2" presetClass="entr" presetSubtype="2" fill="hold" grpId="0" nodeType="clickEffect">
                                  <p:stCondLst>
                                    <p:cond delay="0"/>
                                  </p:stCondLst>
                                  <p:childTnLst>
                                    <p:set>
                                      <p:cBhvr>
                                        <p:cTn id="122" dur="1" fill="hold">
                                          <p:stCondLst>
                                            <p:cond delay="0"/>
                                          </p:stCondLst>
                                        </p:cTn>
                                        <p:tgtEl>
                                          <p:spTgt spid="6149">
                                            <p:txEl>
                                              <p:pRg st="4" end="4"/>
                                            </p:txEl>
                                          </p:spTgt>
                                        </p:tgtEl>
                                        <p:attrNameLst>
                                          <p:attrName>style.visibility</p:attrName>
                                        </p:attrNameLst>
                                      </p:cBhvr>
                                      <p:to>
                                        <p:strVal val="visible"/>
                                      </p:to>
                                    </p:set>
                                    <p:anim calcmode="lin" valueType="num">
                                      <p:cBhvr additive="base">
                                        <p:cTn id="123" dur="500" fill="hold"/>
                                        <p:tgtEl>
                                          <p:spTgt spid="6149">
                                            <p:txEl>
                                              <p:pRg st="4" end="4"/>
                                            </p:txEl>
                                          </p:spTgt>
                                        </p:tgtEl>
                                        <p:attrNameLst>
                                          <p:attrName>ppt_x</p:attrName>
                                        </p:attrNameLst>
                                      </p:cBhvr>
                                      <p:tavLst>
                                        <p:tav tm="0">
                                          <p:val>
                                            <p:strVal val="1+#ppt_w/2"/>
                                          </p:val>
                                        </p:tav>
                                        <p:tav tm="100000">
                                          <p:val>
                                            <p:strVal val="#ppt_x"/>
                                          </p:val>
                                        </p:tav>
                                      </p:tavLst>
                                    </p:anim>
                                    <p:anim calcmode="lin" valueType="num">
                                      <p:cBhvr additive="base">
                                        <p:cTn id="124" dur="500" fill="hold"/>
                                        <p:tgtEl>
                                          <p:spTgt spid="614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 presetClass="entr" presetSubtype="2" fill="hold" grpId="0" nodeType="clickEffect">
                                  <p:stCondLst>
                                    <p:cond delay="0"/>
                                  </p:stCondLst>
                                  <p:childTnLst>
                                    <p:set>
                                      <p:cBhvr>
                                        <p:cTn id="128" dur="1" fill="hold">
                                          <p:stCondLst>
                                            <p:cond delay="0"/>
                                          </p:stCondLst>
                                        </p:cTn>
                                        <p:tgtEl>
                                          <p:spTgt spid="6149">
                                            <p:txEl>
                                              <p:pRg st="5" end="5"/>
                                            </p:txEl>
                                          </p:spTgt>
                                        </p:tgtEl>
                                        <p:attrNameLst>
                                          <p:attrName>style.visibility</p:attrName>
                                        </p:attrNameLst>
                                      </p:cBhvr>
                                      <p:to>
                                        <p:strVal val="visible"/>
                                      </p:to>
                                    </p:set>
                                    <p:anim calcmode="lin" valueType="num">
                                      <p:cBhvr additive="base">
                                        <p:cTn id="129" dur="500" fill="hold"/>
                                        <p:tgtEl>
                                          <p:spTgt spid="6149">
                                            <p:txEl>
                                              <p:pRg st="5" end="5"/>
                                            </p:txEl>
                                          </p:spTgt>
                                        </p:tgtEl>
                                        <p:attrNameLst>
                                          <p:attrName>ppt_x</p:attrName>
                                        </p:attrNameLst>
                                      </p:cBhvr>
                                      <p:tavLst>
                                        <p:tav tm="0">
                                          <p:val>
                                            <p:strVal val="1+#ppt_w/2"/>
                                          </p:val>
                                        </p:tav>
                                        <p:tav tm="100000">
                                          <p:val>
                                            <p:strVal val="#ppt_x"/>
                                          </p:val>
                                        </p:tav>
                                      </p:tavLst>
                                    </p:anim>
                                    <p:anim calcmode="lin" valueType="num">
                                      <p:cBhvr additive="base">
                                        <p:cTn id="130" dur="500" fill="hold"/>
                                        <p:tgtEl>
                                          <p:spTgt spid="614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2" presetClass="entr" presetSubtype="2" fill="hold" grpId="0" nodeType="clickEffect">
                                  <p:stCondLst>
                                    <p:cond delay="0"/>
                                  </p:stCondLst>
                                  <p:childTnLst>
                                    <p:set>
                                      <p:cBhvr>
                                        <p:cTn id="134" dur="1" fill="hold">
                                          <p:stCondLst>
                                            <p:cond delay="0"/>
                                          </p:stCondLst>
                                        </p:cTn>
                                        <p:tgtEl>
                                          <p:spTgt spid="6149">
                                            <p:txEl>
                                              <p:pRg st="6" end="6"/>
                                            </p:txEl>
                                          </p:spTgt>
                                        </p:tgtEl>
                                        <p:attrNameLst>
                                          <p:attrName>style.visibility</p:attrName>
                                        </p:attrNameLst>
                                      </p:cBhvr>
                                      <p:to>
                                        <p:strVal val="visible"/>
                                      </p:to>
                                    </p:set>
                                    <p:anim calcmode="lin" valueType="num">
                                      <p:cBhvr additive="base">
                                        <p:cTn id="135" dur="500" fill="hold"/>
                                        <p:tgtEl>
                                          <p:spTgt spid="6149">
                                            <p:txEl>
                                              <p:pRg st="6" end="6"/>
                                            </p:txEl>
                                          </p:spTgt>
                                        </p:tgtEl>
                                        <p:attrNameLst>
                                          <p:attrName>ppt_x</p:attrName>
                                        </p:attrNameLst>
                                      </p:cBhvr>
                                      <p:tavLst>
                                        <p:tav tm="0">
                                          <p:val>
                                            <p:strVal val="1+#ppt_w/2"/>
                                          </p:val>
                                        </p:tav>
                                        <p:tav tm="100000">
                                          <p:val>
                                            <p:strVal val="#ppt_x"/>
                                          </p:val>
                                        </p:tav>
                                      </p:tavLst>
                                    </p:anim>
                                    <p:anim calcmode="lin" valueType="num">
                                      <p:cBhvr additive="base">
                                        <p:cTn id="136" dur="500" fill="hold"/>
                                        <p:tgtEl>
                                          <p:spTgt spid="614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37" fill="hold">
                      <p:stCondLst>
                        <p:cond delay="indefinite"/>
                      </p:stCondLst>
                      <p:childTnLst>
                        <p:par>
                          <p:cTn id="138" fill="hold">
                            <p:stCondLst>
                              <p:cond delay="0"/>
                            </p:stCondLst>
                            <p:childTnLst>
                              <p:par>
                                <p:cTn id="139" presetID="2" presetClass="entr" presetSubtype="2" fill="hold" grpId="0" nodeType="clickEffect">
                                  <p:stCondLst>
                                    <p:cond delay="0"/>
                                  </p:stCondLst>
                                  <p:childTnLst>
                                    <p:set>
                                      <p:cBhvr>
                                        <p:cTn id="140" dur="1" fill="hold">
                                          <p:stCondLst>
                                            <p:cond delay="0"/>
                                          </p:stCondLst>
                                        </p:cTn>
                                        <p:tgtEl>
                                          <p:spTgt spid="6149">
                                            <p:txEl>
                                              <p:pRg st="7" end="7"/>
                                            </p:txEl>
                                          </p:spTgt>
                                        </p:tgtEl>
                                        <p:attrNameLst>
                                          <p:attrName>style.visibility</p:attrName>
                                        </p:attrNameLst>
                                      </p:cBhvr>
                                      <p:to>
                                        <p:strVal val="visible"/>
                                      </p:to>
                                    </p:set>
                                    <p:anim calcmode="lin" valueType="num">
                                      <p:cBhvr additive="base">
                                        <p:cTn id="141" dur="500" fill="hold"/>
                                        <p:tgtEl>
                                          <p:spTgt spid="6149">
                                            <p:txEl>
                                              <p:pRg st="7" end="7"/>
                                            </p:txEl>
                                          </p:spTgt>
                                        </p:tgtEl>
                                        <p:attrNameLst>
                                          <p:attrName>ppt_x</p:attrName>
                                        </p:attrNameLst>
                                      </p:cBhvr>
                                      <p:tavLst>
                                        <p:tav tm="0">
                                          <p:val>
                                            <p:strVal val="1+#ppt_w/2"/>
                                          </p:val>
                                        </p:tav>
                                        <p:tav tm="100000">
                                          <p:val>
                                            <p:strVal val="#ppt_x"/>
                                          </p:val>
                                        </p:tav>
                                      </p:tavLst>
                                    </p:anim>
                                    <p:anim calcmode="lin" valueType="num">
                                      <p:cBhvr additive="base">
                                        <p:cTn id="142" dur="500" fill="hold"/>
                                        <p:tgtEl>
                                          <p:spTgt spid="614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2" presetClass="entr" presetSubtype="2" fill="hold" grpId="0" nodeType="clickEffect">
                                  <p:stCondLst>
                                    <p:cond delay="0"/>
                                  </p:stCondLst>
                                  <p:childTnLst>
                                    <p:set>
                                      <p:cBhvr>
                                        <p:cTn id="146" dur="1" fill="hold">
                                          <p:stCondLst>
                                            <p:cond delay="0"/>
                                          </p:stCondLst>
                                        </p:cTn>
                                        <p:tgtEl>
                                          <p:spTgt spid="6149">
                                            <p:txEl>
                                              <p:pRg st="8" end="8"/>
                                            </p:txEl>
                                          </p:spTgt>
                                        </p:tgtEl>
                                        <p:attrNameLst>
                                          <p:attrName>style.visibility</p:attrName>
                                        </p:attrNameLst>
                                      </p:cBhvr>
                                      <p:to>
                                        <p:strVal val="visible"/>
                                      </p:to>
                                    </p:set>
                                    <p:anim calcmode="lin" valueType="num">
                                      <p:cBhvr additive="base">
                                        <p:cTn id="147" dur="500" fill="hold"/>
                                        <p:tgtEl>
                                          <p:spTgt spid="6149">
                                            <p:txEl>
                                              <p:pRg st="8" end="8"/>
                                            </p:txEl>
                                          </p:spTgt>
                                        </p:tgtEl>
                                        <p:attrNameLst>
                                          <p:attrName>ppt_x</p:attrName>
                                        </p:attrNameLst>
                                      </p:cBhvr>
                                      <p:tavLst>
                                        <p:tav tm="0">
                                          <p:val>
                                            <p:strVal val="1+#ppt_w/2"/>
                                          </p:val>
                                        </p:tav>
                                        <p:tav tm="100000">
                                          <p:val>
                                            <p:strVal val="#ppt_x"/>
                                          </p:val>
                                        </p:tav>
                                      </p:tavLst>
                                    </p:anim>
                                    <p:anim calcmode="lin" valueType="num">
                                      <p:cBhvr additive="base">
                                        <p:cTn id="148" dur="500" fill="hold"/>
                                        <p:tgtEl>
                                          <p:spTgt spid="6149">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149" fill="hold">
                      <p:stCondLst>
                        <p:cond delay="indefinite"/>
                      </p:stCondLst>
                      <p:childTnLst>
                        <p:par>
                          <p:cTn id="150" fill="hold">
                            <p:stCondLst>
                              <p:cond delay="0"/>
                            </p:stCondLst>
                            <p:childTnLst>
                              <p:par>
                                <p:cTn id="151" presetID="2" presetClass="entr" presetSubtype="2" fill="hold" grpId="0" nodeType="clickEffect">
                                  <p:stCondLst>
                                    <p:cond delay="0"/>
                                  </p:stCondLst>
                                  <p:childTnLst>
                                    <p:set>
                                      <p:cBhvr>
                                        <p:cTn id="152" dur="1" fill="hold">
                                          <p:stCondLst>
                                            <p:cond delay="0"/>
                                          </p:stCondLst>
                                        </p:cTn>
                                        <p:tgtEl>
                                          <p:spTgt spid="6149">
                                            <p:txEl>
                                              <p:pRg st="9" end="9"/>
                                            </p:txEl>
                                          </p:spTgt>
                                        </p:tgtEl>
                                        <p:attrNameLst>
                                          <p:attrName>style.visibility</p:attrName>
                                        </p:attrNameLst>
                                      </p:cBhvr>
                                      <p:to>
                                        <p:strVal val="visible"/>
                                      </p:to>
                                    </p:set>
                                    <p:anim calcmode="lin" valueType="num">
                                      <p:cBhvr additive="base">
                                        <p:cTn id="153" dur="500" fill="hold"/>
                                        <p:tgtEl>
                                          <p:spTgt spid="6149">
                                            <p:txEl>
                                              <p:pRg st="9" end="9"/>
                                            </p:txEl>
                                          </p:spTgt>
                                        </p:tgtEl>
                                        <p:attrNameLst>
                                          <p:attrName>ppt_x</p:attrName>
                                        </p:attrNameLst>
                                      </p:cBhvr>
                                      <p:tavLst>
                                        <p:tav tm="0">
                                          <p:val>
                                            <p:strVal val="1+#ppt_w/2"/>
                                          </p:val>
                                        </p:tav>
                                        <p:tav tm="100000">
                                          <p:val>
                                            <p:strVal val="#ppt_x"/>
                                          </p:val>
                                        </p:tav>
                                      </p:tavLst>
                                    </p:anim>
                                    <p:anim calcmode="lin" valueType="num">
                                      <p:cBhvr additive="base">
                                        <p:cTn id="154" dur="500" fill="hold"/>
                                        <p:tgtEl>
                                          <p:spTgt spid="6149">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155" fill="hold">
                      <p:stCondLst>
                        <p:cond delay="indefinite"/>
                      </p:stCondLst>
                      <p:childTnLst>
                        <p:par>
                          <p:cTn id="156" fill="hold">
                            <p:stCondLst>
                              <p:cond delay="0"/>
                            </p:stCondLst>
                            <p:childTnLst>
                              <p:par>
                                <p:cTn id="157" presetID="2" presetClass="entr" presetSubtype="2" fill="hold" grpId="0" nodeType="clickEffect">
                                  <p:stCondLst>
                                    <p:cond delay="0"/>
                                  </p:stCondLst>
                                  <p:childTnLst>
                                    <p:set>
                                      <p:cBhvr>
                                        <p:cTn id="158" dur="1" fill="hold">
                                          <p:stCondLst>
                                            <p:cond delay="0"/>
                                          </p:stCondLst>
                                        </p:cTn>
                                        <p:tgtEl>
                                          <p:spTgt spid="6149">
                                            <p:txEl>
                                              <p:pRg st="10" end="10"/>
                                            </p:txEl>
                                          </p:spTgt>
                                        </p:tgtEl>
                                        <p:attrNameLst>
                                          <p:attrName>style.visibility</p:attrName>
                                        </p:attrNameLst>
                                      </p:cBhvr>
                                      <p:to>
                                        <p:strVal val="visible"/>
                                      </p:to>
                                    </p:set>
                                    <p:anim calcmode="lin" valueType="num">
                                      <p:cBhvr additive="base">
                                        <p:cTn id="159" dur="500" fill="hold"/>
                                        <p:tgtEl>
                                          <p:spTgt spid="6149">
                                            <p:txEl>
                                              <p:pRg st="10" end="10"/>
                                            </p:txEl>
                                          </p:spTgt>
                                        </p:tgtEl>
                                        <p:attrNameLst>
                                          <p:attrName>ppt_x</p:attrName>
                                        </p:attrNameLst>
                                      </p:cBhvr>
                                      <p:tavLst>
                                        <p:tav tm="0">
                                          <p:val>
                                            <p:strVal val="1+#ppt_w/2"/>
                                          </p:val>
                                        </p:tav>
                                        <p:tav tm="100000">
                                          <p:val>
                                            <p:strVal val="#ppt_x"/>
                                          </p:val>
                                        </p:tav>
                                      </p:tavLst>
                                    </p:anim>
                                    <p:anim calcmode="lin" valueType="num">
                                      <p:cBhvr additive="base">
                                        <p:cTn id="160" dur="500" fill="hold"/>
                                        <p:tgtEl>
                                          <p:spTgt spid="6149">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161" fill="hold">
                      <p:stCondLst>
                        <p:cond delay="indefinite"/>
                      </p:stCondLst>
                      <p:childTnLst>
                        <p:par>
                          <p:cTn id="162" fill="hold">
                            <p:stCondLst>
                              <p:cond delay="0"/>
                            </p:stCondLst>
                            <p:childTnLst>
                              <p:par>
                                <p:cTn id="163" presetID="2" presetClass="entr" presetSubtype="2" fill="hold" grpId="0" nodeType="clickEffect">
                                  <p:stCondLst>
                                    <p:cond delay="0"/>
                                  </p:stCondLst>
                                  <p:childTnLst>
                                    <p:set>
                                      <p:cBhvr>
                                        <p:cTn id="164" dur="1" fill="hold">
                                          <p:stCondLst>
                                            <p:cond delay="0"/>
                                          </p:stCondLst>
                                        </p:cTn>
                                        <p:tgtEl>
                                          <p:spTgt spid="6149">
                                            <p:txEl>
                                              <p:pRg st="11" end="11"/>
                                            </p:txEl>
                                          </p:spTgt>
                                        </p:tgtEl>
                                        <p:attrNameLst>
                                          <p:attrName>style.visibility</p:attrName>
                                        </p:attrNameLst>
                                      </p:cBhvr>
                                      <p:to>
                                        <p:strVal val="visible"/>
                                      </p:to>
                                    </p:set>
                                    <p:anim calcmode="lin" valueType="num">
                                      <p:cBhvr additive="base">
                                        <p:cTn id="165" dur="500" fill="hold"/>
                                        <p:tgtEl>
                                          <p:spTgt spid="6149">
                                            <p:txEl>
                                              <p:pRg st="11" end="11"/>
                                            </p:txEl>
                                          </p:spTgt>
                                        </p:tgtEl>
                                        <p:attrNameLst>
                                          <p:attrName>ppt_x</p:attrName>
                                        </p:attrNameLst>
                                      </p:cBhvr>
                                      <p:tavLst>
                                        <p:tav tm="0">
                                          <p:val>
                                            <p:strVal val="1+#ppt_w/2"/>
                                          </p:val>
                                        </p:tav>
                                        <p:tav tm="100000">
                                          <p:val>
                                            <p:strVal val="#ppt_x"/>
                                          </p:val>
                                        </p:tav>
                                      </p:tavLst>
                                    </p:anim>
                                    <p:anim calcmode="lin" valueType="num">
                                      <p:cBhvr additive="base">
                                        <p:cTn id="166" dur="500" fill="hold"/>
                                        <p:tgtEl>
                                          <p:spTgt spid="6149">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2" presetClass="entr" presetSubtype="2" fill="hold" grpId="0" nodeType="clickEffect">
                                  <p:stCondLst>
                                    <p:cond delay="0"/>
                                  </p:stCondLst>
                                  <p:childTnLst>
                                    <p:set>
                                      <p:cBhvr>
                                        <p:cTn id="170" dur="1" fill="hold">
                                          <p:stCondLst>
                                            <p:cond delay="0"/>
                                          </p:stCondLst>
                                        </p:cTn>
                                        <p:tgtEl>
                                          <p:spTgt spid="6150">
                                            <p:txEl>
                                              <p:pRg st="0" end="0"/>
                                            </p:txEl>
                                          </p:spTgt>
                                        </p:tgtEl>
                                        <p:attrNameLst>
                                          <p:attrName>style.visibility</p:attrName>
                                        </p:attrNameLst>
                                      </p:cBhvr>
                                      <p:to>
                                        <p:strVal val="visible"/>
                                      </p:to>
                                    </p:set>
                                    <p:anim calcmode="lin" valueType="num">
                                      <p:cBhvr additive="base">
                                        <p:cTn id="171" dur="500" fill="hold"/>
                                        <p:tgtEl>
                                          <p:spTgt spid="6150">
                                            <p:txEl>
                                              <p:pRg st="0" end="0"/>
                                            </p:txEl>
                                          </p:spTgt>
                                        </p:tgtEl>
                                        <p:attrNameLst>
                                          <p:attrName>ppt_x</p:attrName>
                                        </p:attrNameLst>
                                      </p:cBhvr>
                                      <p:tavLst>
                                        <p:tav tm="0">
                                          <p:val>
                                            <p:strVal val="1+#ppt_w/2"/>
                                          </p:val>
                                        </p:tav>
                                        <p:tav tm="100000">
                                          <p:val>
                                            <p:strVal val="#ppt_x"/>
                                          </p:val>
                                        </p:tav>
                                      </p:tavLst>
                                    </p:anim>
                                    <p:anim calcmode="lin" valueType="num">
                                      <p:cBhvr additive="base">
                                        <p:cTn id="172"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3" fill="hold">
                      <p:stCondLst>
                        <p:cond delay="indefinite"/>
                      </p:stCondLst>
                      <p:childTnLst>
                        <p:par>
                          <p:cTn id="174" fill="hold">
                            <p:stCondLst>
                              <p:cond delay="0"/>
                            </p:stCondLst>
                            <p:childTnLst>
                              <p:par>
                                <p:cTn id="175" presetID="2" presetClass="entr" presetSubtype="2" fill="hold" grpId="0" nodeType="clickEffect">
                                  <p:stCondLst>
                                    <p:cond delay="0"/>
                                  </p:stCondLst>
                                  <p:childTnLst>
                                    <p:set>
                                      <p:cBhvr>
                                        <p:cTn id="176" dur="1" fill="hold">
                                          <p:stCondLst>
                                            <p:cond delay="0"/>
                                          </p:stCondLst>
                                        </p:cTn>
                                        <p:tgtEl>
                                          <p:spTgt spid="6150">
                                            <p:txEl>
                                              <p:pRg st="1" end="1"/>
                                            </p:txEl>
                                          </p:spTgt>
                                        </p:tgtEl>
                                        <p:attrNameLst>
                                          <p:attrName>style.visibility</p:attrName>
                                        </p:attrNameLst>
                                      </p:cBhvr>
                                      <p:to>
                                        <p:strVal val="visible"/>
                                      </p:to>
                                    </p:set>
                                    <p:anim calcmode="lin" valueType="num">
                                      <p:cBhvr additive="base">
                                        <p:cTn id="177" dur="500" fill="hold"/>
                                        <p:tgtEl>
                                          <p:spTgt spid="6150">
                                            <p:txEl>
                                              <p:pRg st="1" end="1"/>
                                            </p:txEl>
                                          </p:spTgt>
                                        </p:tgtEl>
                                        <p:attrNameLst>
                                          <p:attrName>ppt_x</p:attrName>
                                        </p:attrNameLst>
                                      </p:cBhvr>
                                      <p:tavLst>
                                        <p:tav tm="0">
                                          <p:val>
                                            <p:strVal val="1+#ppt_w/2"/>
                                          </p:val>
                                        </p:tav>
                                        <p:tav tm="100000">
                                          <p:val>
                                            <p:strVal val="#ppt_x"/>
                                          </p:val>
                                        </p:tav>
                                      </p:tavLst>
                                    </p:anim>
                                    <p:anim calcmode="lin" valueType="num">
                                      <p:cBhvr additive="base">
                                        <p:cTn id="178"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9" fill="hold">
                      <p:stCondLst>
                        <p:cond delay="indefinite"/>
                      </p:stCondLst>
                      <p:childTnLst>
                        <p:par>
                          <p:cTn id="180" fill="hold">
                            <p:stCondLst>
                              <p:cond delay="0"/>
                            </p:stCondLst>
                            <p:childTnLst>
                              <p:par>
                                <p:cTn id="181" presetID="2" presetClass="entr" presetSubtype="2" fill="hold" grpId="0" nodeType="clickEffect">
                                  <p:stCondLst>
                                    <p:cond delay="0"/>
                                  </p:stCondLst>
                                  <p:childTnLst>
                                    <p:set>
                                      <p:cBhvr>
                                        <p:cTn id="182" dur="1" fill="hold">
                                          <p:stCondLst>
                                            <p:cond delay="0"/>
                                          </p:stCondLst>
                                        </p:cTn>
                                        <p:tgtEl>
                                          <p:spTgt spid="6150">
                                            <p:txEl>
                                              <p:pRg st="2" end="2"/>
                                            </p:txEl>
                                          </p:spTgt>
                                        </p:tgtEl>
                                        <p:attrNameLst>
                                          <p:attrName>style.visibility</p:attrName>
                                        </p:attrNameLst>
                                      </p:cBhvr>
                                      <p:to>
                                        <p:strVal val="visible"/>
                                      </p:to>
                                    </p:set>
                                    <p:anim calcmode="lin" valueType="num">
                                      <p:cBhvr additive="base">
                                        <p:cTn id="183" dur="500" fill="hold"/>
                                        <p:tgtEl>
                                          <p:spTgt spid="6150">
                                            <p:txEl>
                                              <p:pRg st="2" end="2"/>
                                            </p:txEl>
                                          </p:spTgt>
                                        </p:tgtEl>
                                        <p:attrNameLst>
                                          <p:attrName>ppt_x</p:attrName>
                                        </p:attrNameLst>
                                      </p:cBhvr>
                                      <p:tavLst>
                                        <p:tav tm="0">
                                          <p:val>
                                            <p:strVal val="1+#ppt_w/2"/>
                                          </p:val>
                                        </p:tav>
                                        <p:tav tm="100000">
                                          <p:val>
                                            <p:strVal val="#ppt_x"/>
                                          </p:val>
                                        </p:tav>
                                      </p:tavLst>
                                    </p:anim>
                                    <p:anim calcmode="lin" valueType="num">
                                      <p:cBhvr additive="base">
                                        <p:cTn id="184" dur="500" fill="hold"/>
                                        <p:tgtEl>
                                          <p:spTgt spid="615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2" presetClass="entr" presetSubtype="2" fill="hold" grpId="0" nodeType="clickEffect">
                                  <p:stCondLst>
                                    <p:cond delay="0"/>
                                  </p:stCondLst>
                                  <p:childTnLst>
                                    <p:set>
                                      <p:cBhvr>
                                        <p:cTn id="188" dur="1" fill="hold">
                                          <p:stCondLst>
                                            <p:cond delay="0"/>
                                          </p:stCondLst>
                                        </p:cTn>
                                        <p:tgtEl>
                                          <p:spTgt spid="6150">
                                            <p:txEl>
                                              <p:pRg st="3" end="3"/>
                                            </p:txEl>
                                          </p:spTgt>
                                        </p:tgtEl>
                                        <p:attrNameLst>
                                          <p:attrName>style.visibility</p:attrName>
                                        </p:attrNameLst>
                                      </p:cBhvr>
                                      <p:to>
                                        <p:strVal val="visible"/>
                                      </p:to>
                                    </p:set>
                                    <p:anim calcmode="lin" valueType="num">
                                      <p:cBhvr additive="base">
                                        <p:cTn id="189" dur="500" fill="hold"/>
                                        <p:tgtEl>
                                          <p:spTgt spid="6150">
                                            <p:txEl>
                                              <p:pRg st="3" end="3"/>
                                            </p:txEl>
                                          </p:spTgt>
                                        </p:tgtEl>
                                        <p:attrNameLst>
                                          <p:attrName>ppt_x</p:attrName>
                                        </p:attrNameLst>
                                      </p:cBhvr>
                                      <p:tavLst>
                                        <p:tav tm="0">
                                          <p:val>
                                            <p:strVal val="1+#ppt_w/2"/>
                                          </p:val>
                                        </p:tav>
                                        <p:tav tm="100000">
                                          <p:val>
                                            <p:strVal val="#ppt_x"/>
                                          </p:val>
                                        </p:tav>
                                      </p:tavLst>
                                    </p:anim>
                                    <p:anim calcmode="lin" valueType="num">
                                      <p:cBhvr additive="base">
                                        <p:cTn id="190" dur="500" fill="hold"/>
                                        <p:tgtEl>
                                          <p:spTgt spid="615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1" fill="hold">
                      <p:stCondLst>
                        <p:cond delay="indefinite"/>
                      </p:stCondLst>
                      <p:childTnLst>
                        <p:par>
                          <p:cTn id="192" fill="hold">
                            <p:stCondLst>
                              <p:cond delay="0"/>
                            </p:stCondLst>
                            <p:childTnLst>
                              <p:par>
                                <p:cTn id="193" presetID="2" presetClass="entr" presetSubtype="2" fill="hold" grpId="0" nodeType="clickEffect">
                                  <p:stCondLst>
                                    <p:cond delay="0"/>
                                  </p:stCondLst>
                                  <p:childTnLst>
                                    <p:set>
                                      <p:cBhvr>
                                        <p:cTn id="194" dur="1" fill="hold">
                                          <p:stCondLst>
                                            <p:cond delay="0"/>
                                          </p:stCondLst>
                                        </p:cTn>
                                        <p:tgtEl>
                                          <p:spTgt spid="6150">
                                            <p:txEl>
                                              <p:pRg st="4" end="4"/>
                                            </p:txEl>
                                          </p:spTgt>
                                        </p:tgtEl>
                                        <p:attrNameLst>
                                          <p:attrName>style.visibility</p:attrName>
                                        </p:attrNameLst>
                                      </p:cBhvr>
                                      <p:to>
                                        <p:strVal val="visible"/>
                                      </p:to>
                                    </p:set>
                                    <p:anim calcmode="lin" valueType="num">
                                      <p:cBhvr additive="base">
                                        <p:cTn id="195" dur="500" fill="hold"/>
                                        <p:tgtEl>
                                          <p:spTgt spid="6150">
                                            <p:txEl>
                                              <p:pRg st="4" end="4"/>
                                            </p:txEl>
                                          </p:spTgt>
                                        </p:tgtEl>
                                        <p:attrNameLst>
                                          <p:attrName>ppt_x</p:attrName>
                                        </p:attrNameLst>
                                      </p:cBhvr>
                                      <p:tavLst>
                                        <p:tav tm="0">
                                          <p:val>
                                            <p:strVal val="1+#ppt_w/2"/>
                                          </p:val>
                                        </p:tav>
                                        <p:tav tm="100000">
                                          <p:val>
                                            <p:strVal val="#ppt_x"/>
                                          </p:val>
                                        </p:tav>
                                      </p:tavLst>
                                    </p:anim>
                                    <p:anim calcmode="lin" valueType="num">
                                      <p:cBhvr additive="base">
                                        <p:cTn id="196" dur="500" fill="hold"/>
                                        <p:tgtEl>
                                          <p:spTgt spid="615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97" fill="hold">
                      <p:stCondLst>
                        <p:cond delay="indefinite"/>
                      </p:stCondLst>
                      <p:childTnLst>
                        <p:par>
                          <p:cTn id="198" fill="hold">
                            <p:stCondLst>
                              <p:cond delay="0"/>
                            </p:stCondLst>
                            <p:childTnLst>
                              <p:par>
                                <p:cTn id="199" presetID="2" presetClass="entr" presetSubtype="2" fill="hold" grpId="0" nodeType="clickEffect">
                                  <p:stCondLst>
                                    <p:cond delay="0"/>
                                  </p:stCondLst>
                                  <p:childTnLst>
                                    <p:set>
                                      <p:cBhvr>
                                        <p:cTn id="200" dur="1" fill="hold">
                                          <p:stCondLst>
                                            <p:cond delay="0"/>
                                          </p:stCondLst>
                                        </p:cTn>
                                        <p:tgtEl>
                                          <p:spTgt spid="6150">
                                            <p:txEl>
                                              <p:pRg st="5" end="5"/>
                                            </p:txEl>
                                          </p:spTgt>
                                        </p:tgtEl>
                                        <p:attrNameLst>
                                          <p:attrName>style.visibility</p:attrName>
                                        </p:attrNameLst>
                                      </p:cBhvr>
                                      <p:to>
                                        <p:strVal val="visible"/>
                                      </p:to>
                                    </p:set>
                                    <p:anim calcmode="lin" valueType="num">
                                      <p:cBhvr additive="base">
                                        <p:cTn id="201" dur="500" fill="hold"/>
                                        <p:tgtEl>
                                          <p:spTgt spid="6150">
                                            <p:txEl>
                                              <p:pRg st="5" end="5"/>
                                            </p:txEl>
                                          </p:spTgt>
                                        </p:tgtEl>
                                        <p:attrNameLst>
                                          <p:attrName>ppt_x</p:attrName>
                                        </p:attrNameLst>
                                      </p:cBhvr>
                                      <p:tavLst>
                                        <p:tav tm="0">
                                          <p:val>
                                            <p:strVal val="1+#ppt_w/2"/>
                                          </p:val>
                                        </p:tav>
                                        <p:tav tm="100000">
                                          <p:val>
                                            <p:strVal val="#ppt_x"/>
                                          </p:val>
                                        </p:tav>
                                      </p:tavLst>
                                    </p:anim>
                                    <p:anim calcmode="lin" valueType="num">
                                      <p:cBhvr additive="base">
                                        <p:cTn id="202" dur="500" fill="hold"/>
                                        <p:tgtEl>
                                          <p:spTgt spid="615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03" fill="hold">
                      <p:stCondLst>
                        <p:cond delay="indefinite"/>
                      </p:stCondLst>
                      <p:childTnLst>
                        <p:par>
                          <p:cTn id="204" fill="hold">
                            <p:stCondLst>
                              <p:cond delay="0"/>
                            </p:stCondLst>
                            <p:childTnLst>
                              <p:par>
                                <p:cTn id="205" presetID="2" presetClass="entr" presetSubtype="2" fill="hold" grpId="0" nodeType="clickEffect">
                                  <p:stCondLst>
                                    <p:cond delay="0"/>
                                  </p:stCondLst>
                                  <p:childTnLst>
                                    <p:set>
                                      <p:cBhvr>
                                        <p:cTn id="206" dur="1" fill="hold">
                                          <p:stCondLst>
                                            <p:cond delay="0"/>
                                          </p:stCondLst>
                                        </p:cTn>
                                        <p:tgtEl>
                                          <p:spTgt spid="6150">
                                            <p:txEl>
                                              <p:pRg st="6" end="6"/>
                                            </p:txEl>
                                          </p:spTgt>
                                        </p:tgtEl>
                                        <p:attrNameLst>
                                          <p:attrName>style.visibility</p:attrName>
                                        </p:attrNameLst>
                                      </p:cBhvr>
                                      <p:to>
                                        <p:strVal val="visible"/>
                                      </p:to>
                                    </p:set>
                                    <p:anim calcmode="lin" valueType="num">
                                      <p:cBhvr additive="base">
                                        <p:cTn id="207" dur="500" fill="hold"/>
                                        <p:tgtEl>
                                          <p:spTgt spid="6150">
                                            <p:txEl>
                                              <p:pRg st="6" end="6"/>
                                            </p:txEl>
                                          </p:spTgt>
                                        </p:tgtEl>
                                        <p:attrNameLst>
                                          <p:attrName>ppt_x</p:attrName>
                                        </p:attrNameLst>
                                      </p:cBhvr>
                                      <p:tavLst>
                                        <p:tav tm="0">
                                          <p:val>
                                            <p:strVal val="1+#ppt_w/2"/>
                                          </p:val>
                                        </p:tav>
                                        <p:tav tm="100000">
                                          <p:val>
                                            <p:strVal val="#ppt_x"/>
                                          </p:val>
                                        </p:tav>
                                      </p:tavLst>
                                    </p:anim>
                                    <p:anim calcmode="lin" valueType="num">
                                      <p:cBhvr additive="base">
                                        <p:cTn id="208" dur="500" fill="hold"/>
                                        <p:tgtEl>
                                          <p:spTgt spid="615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09" fill="hold">
                      <p:stCondLst>
                        <p:cond delay="indefinite"/>
                      </p:stCondLst>
                      <p:childTnLst>
                        <p:par>
                          <p:cTn id="210" fill="hold">
                            <p:stCondLst>
                              <p:cond delay="0"/>
                            </p:stCondLst>
                            <p:childTnLst>
                              <p:par>
                                <p:cTn id="211" presetID="2" presetClass="entr" presetSubtype="2" fill="hold" grpId="0" nodeType="clickEffect">
                                  <p:stCondLst>
                                    <p:cond delay="0"/>
                                  </p:stCondLst>
                                  <p:childTnLst>
                                    <p:set>
                                      <p:cBhvr>
                                        <p:cTn id="212" dur="1" fill="hold">
                                          <p:stCondLst>
                                            <p:cond delay="0"/>
                                          </p:stCondLst>
                                        </p:cTn>
                                        <p:tgtEl>
                                          <p:spTgt spid="6150">
                                            <p:txEl>
                                              <p:pRg st="7" end="7"/>
                                            </p:txEl>
                                          </p:spTgt>
                                        </p:tgtEl>
                                        <p:attrNameLst>
                                          <p:attrName>style.visibility</p:attrName>
                                        </p:attrNameLst>
                                      </p:cBhvr>
                                      <p:to>
                                        <p:strVal val="visible"/>
                                      </p:to>
                                    </p:set>
                                    <p:anim calcmode="lin" valueType="num">
                                      <p:cBhvr additive="base">
                                        <p:cTn id="213" dur="500" fill="hold"/>
                                        <p:tgtEl>
                                          <p:spTgt spid="6150">
                                            <p:txEl>
                                              <p:pRg st="7" end="7"/>
                                            </p:txEl>
                                          </p:spTgt>
                                        </p:tgtEl>
                                        <p:attrNameLst>
                                          <p:attrName>ppt_x</p:attrName>
                                        </p:attrNameLst>
                                      </p:cBhvr>
                                      <p:tavLst>
                                        <p:tav tm="0">
                                          <p:val>
                                            <p:strVal val="1+#ppt_w/2"/>
                                          </p:val>
                                        </p:tav>
                                        <p:tav tm="100000">
                                          <p:val>
                                            <p:strVal val="#ppt_x"/>
                                          </p:val>
                                        </p:tav>
                                      </p:tavLst>
                                    </p:anim>
                                    <p:anim calcmode="lin" valueType="num">
                                      <p:cBhvr additive="base">
                                        <p:cTn id="214" dur="500" fill="hold"/>
                                        <p:tgtEl>
                                          <p:spTgt spid="6150">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15" fill="hold">
                      <p:stCondLst>
                        <p:cond delay="indefinite"/>
                      </p:stCondLst>
                      <p:childTnLst>
                        <p:par>
                          <p:cTn id="216" fill="hold">
                            <p:stCondLst>
                              <p:cond delay="0"/>
                            </p:stCondLst>
                            <p:childTnLst>
                              <p:par>
                                <p:cTn id="217" presetID="2" presetClass="entr" presetSubtype="2" fill="hold" grpId="0" nodeType="clickEffect">
                                  <p:stCondLst>
                                    <p:cond delay="0"/>
                                  </p:stCondLst>
                                  <p:childTnLst>
                                    <p:set>
                                      <p:cBhvr>
                                        <p:cTn id="218" dur="1" fill="hold">
                                          <p:stCondLst>
                                            <p:cond delay="0"/>
                                          </p:stCondLst>
                                        </p:cTn>
                                        <p:tgtEl>
                                          <p:spTgt spid="6150">
                                            <p:txEl>
                                              <p:pRg st="8" end="8"/>
                                            </p:txEl>
                                          </p:spTgt>
                                        </p:tgtEl>
                                        <p:attrNameLst>
                                          <p:attrName>style.visibility</p:attrName>
                                        </p:attrNameLst>
                                      </p:cBhvr>
                                      <p:to>
                                        <p:strVal val="visible"/>
                                      </p:to>
                                    </p:set>
                                    <p:anim calcmode="lin" valueType="num">
                                      <p:cBhvr additive="base">
                                        <p:cTn id="219" dur="500" fill="hold"/>
                                        <p:tgtEl>
                                          <p:spTgt spid="6150">
                                            <p:txEl>
                                              <p:pRg st="8" end="8"/>
                                            </p:txEl>
                                          </p:spTgt>
                                        </p:tgtEl>
                                        <p:attrNameLst>
                                          <p:attrName>ppt_x</p:attrName>
                                        </p:attrNameLst>
                                      </p:cBhvr>
                                      <p:tavLst>
                                        <p:tav tm="0">
                                          <p:val>
                                            <p:strVal val="1+#ppt_w/2"/>
                                          </p:val>
                                        </p:tav>
                                        <p:tav tm="100000">
                                          <p:val>
                                            <p:strVal val="#ppt_x"/>
                                          </p:val>
                                        </p:tav>
                                      </p:tavLst>
                                    </p:anim>
                                    <p:anim calcmode="lin" valueType="num">
                                      <p:cBhvr additive="base">
                                        <p:cTn id="220" dur="500" fill="hold"/>
                                        <p:tgtEl>
                                          <p:spTgt spid="6150">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21" fill="hold">
                      <p:stCondLst>
                        <p:cond delay="indefinite"/>
                      </p:stCondLst>
                      <p:childTnLst>
                        <p:par>
                          <p:cTn id="222" fill="hold">
                            <p:stCondLst>
                              <p:cond delay="0"/>
                            </p:stCondLst>
                            <p:childTnLst>
                              <p:par>
                                <p:cTn id="223" presetID="2" presetClass="entr" presetSubtype="2" fill="hold" grpId="0" nodeType="clickEffect">
                                  <p:stCondLst>
                                    <p:cond delay="0"/>
                                  </p:stCondLst>
                                  <p:childTnLst>
                                    <p:set>
                                      <p:cBhvr>
                                        <p:cTn id="224" dur="1" fill="hold">
                                          <p:stCondLst>
                                            <p:cond delay="0"/>
                                          </p:stCondLst>
                                        </p:cTn>
                                        <p:tgtEl>
                                          <p:spTgt spid="6150">
                                            <p:txEl>
                                              <p:pRg st="9" end="9"/>
                                            </p:txEl>
                                          </p:spTgt>
                                        </p:tgtEl>
                                        <p:attrNameLst>
                                          <p:attrName>style.visibility</p:attrName>
                                        </p:attrNameLst>
                                      </p:cBhvr>
                                      <p:to>
                                        <p:strVal val="visible"/>
                                      </p:to>
                                    </p:set>
                                    <p:anim calcmode="lin" valueType="num">
                                      <p:cBhvr additive="base">
                                        <p:cTn id="225" dur="500" fill="hold"/>
                                        <p:tgtEl>
                                          <p:spTgt spid="6150">
                                            <p:txEl>
                                              <p:pRg st="9" end="9"/>
                                            </p:txEl>
                                          </p:spTgt>
                                        </p:tgtEl>
                                        <p:attrNameLst>
                                          <p:attrName>ppt_x</p:attrName>
                                        </p:attrNameLst>
                                      </p:cBhvr>
                                      <p:tavLst>
                                        <p:tav tm="0">
                                          <p:val>
                                            <p:strVal val="1+#ppt_w/2"/>
                                          </p:val>
                                        </p:tav>
                                        <p:tav tm="100000">
                                          <p:val>
                                            <p:strVal val="#ppt_x"/>
                                          </p:val>
                                        </p:tav>
                                      </p:tavLst>
                                    </p:anim>
                                    <p:anim calcmode="lin" valueType="num">
                                      <p:cBhvr additive="base">
                                        <p:cTn id="226" dur="500" fill="hold"/>
                                        <p:tgtEl>
                                          <p:spTgt spid="6150">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227" fill="hold">
                      <p:stCondLst>
                        <p:cond delay="indefinite"/>
                      </p:stCondLst>
                      <p:childTnLst>
                        <p:par>
                          <p:cTn id="228" fill="hold">
                            <p:stCondLst>
                              <p:cond delay="0"/>
                            </p:stCondLst>
                            <p:childTnLst>
                              <p:par>
                                <p:cTn id="229" presetID="2" presetClass="entr" presetSubtype="2" fill="hold" grpId="0" nodeType="clickEffect">
                                  <p:stCondLst>
                                    <p:cond delay="0"/>
                                  </p:stCondLst>
                                  <p:childTnLst>
                                    <p:set>
                                      <p:cBhvr>
                                        <p:cTn id="230" dur="1" fill="hold">
                                          <p:stCondLst>
                                            <p:cond delay="0"/>
                                          </p:stCondLst>
                                        </p:cTn>
                                        <p:tgtEl>
                                          <p:spTgt spid="6150">
                                            <p:txEl>
                                              <p:pRg st="10" end="10"/>
                                            </p:txEl>
                                          </p:spTgt>
                                        </p:tgtEl>
                                        <p:attrNameLst>
                                          <p:attrName>style.visibility</p:attrName>
                                        </p:attrNameLst>
                                      </p:cBhvr>
                                      <p:to>
                                        <p:strVal val="visible"/>
                                      </p:to>
                                    </p:set>
                                    <p:anim calcmode="lin" valueType="num">
                                      <p:cBhvr additive="base">
                                        <p:cTn id="231" dur="500" fill="hold"/>
                                        <p:tgtEl>
                                          <p:spTgt spid="6150">
                                            <p:txEl>
                                              <p:pRg st="10" end="10"/>
                                            </p:txEl>
                                          </p:spTgt>
                                        </p:tgtEl>
                                        <p:attrNameLst>
                                          <p:attrName>ppt_x</p:attrName>
                                        </p:attrNameLst>
                                      </p:cBhvr>
                                      <p:tavLst>
                                        <p:tav tm="0">
                                          <p:val>
                                            <p:strVal val="1+#ppt_w/2"/>
                                          </p:val>
                                        </p:tav>
                                        <p:tav tm="100000">
                                          <p:val>
                                            <p:strVal val="#ppt_x"/>
                                          </p:val>
                                        </p:tav>
                                      </p:tavLst>
                                    </p:anim>
                                    <p:anim calcmode="lin" valueType="num">
                                      <p:cBhvr additive="base">
                                        <p:cTn id="232" dur="500" fill="hold"/>
                                        <p:tgtEl>
                                          <p:spTgt spid="6150">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233" fill="hold">
                      <p:stCondLst>
                        <p:cond delay="indefinite"/>
                      </p:stCondLst>
                      <p:childTnLst>
                        <p:par>
                          <p:cTn id="234" fill="hold">
                            <p:stCondLst>
                              <p:cond delay="0"/>
                            </p:stCondLst>
                            <p:childTnLst>
                              <p:par>
                                <p:cTn id="235" presetID="2" presetClass="entr" presetSubtype="2" fill="hold" grpId="0" nodeType="clickEffect">
                                  <p:stCondLst>
                                    <p:cond delay="0"/>
                                  </p:stCondLst>
                                  <p:childTnLst>
                                    <p:set>
                                      <p:cBhvr>
                                        <p:cTn id="236" dur="1" fill="hold">
                                          <p:stCondLst>
                                            <p:cond delay="0"/>
                                          </p:stCondLst>
                                        </p:cTn>
                                        <p:tgtEl>
                                          <p:spTgt spid="6150">
                                            <p:txEl>
                                              <p:pRg st="11" end="11"/>
                                            </p:txEl>
                                          </p:spTgt>
                                        </p:tgtEl>
                                        <p:attrNameLst>
                                          <p:attrName>style.visibility</p:attrName>
                                        </p:attrNameLst>
                                      </p:cBhvr>
                                      <p:to>
                                        <p:strVal val="visible"/>
                                      </p:to>
                                    </p:set>
                                    <p:anim calcmode="lin" valueType="num">
                                      <p:cBhvr additive="base">
                                        <p:cTn id="237" dur="500" fill="hold"/>
                                        <p:tgtEl>
                                          <p:spTgt spid="6150">
                                            <p:txEl>
                                              <p:pRg st="11" end="11"/>
                                            </p:txEl>
                                          </p:spTgt>
                                        </p:tgtEl>
                                        <p:attrNameLst>
                                          <p:attrName>ppt_x</p:attrName>
                                        </p:attrNameLst>
                                      </p:cBhvr>
                                      <p:tavLst>
                                        <p:tav tm="0">
                                          <p:val>
                                            <p:strVal val="1+#ppt_w/2"/>
                                          </p:val>
                                        </p:tav>
                                        <p:tav tm="100000">
                                          <p:val>
                                            <p:strVal val="#ppt_x"/>
                                          </p:val>
                                        </p:tav>
                                      </p:tavLst>
                                    </p:anim>
                                    <p:anim calcmode="lin" valueType="num">
                                      <p:cBhvr additive="base">
                                        <p:cTn id="238" dur="500" fill="hold"/>
                                        <p:tgtEl>
                                          <p:spTgt spid="6150">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239" fill="hold">
                      <p:stCondLst>
                        <p:cond delay="indefinite"/>
                      </p:stCondLst>
                      <p:childTnLst>
                        <p:par>
                          <p:cTn id="240" fill="hold">
                            <p:stCondLst>
                              <p:cond delay="0"/>
                            </p:stCondLst>
                            <p:childTnLst>
                              <p:par>
                                <p:cTn id="241" presetID="2" presetClass="entr" presetSubtype="2" fill="hold" grpId="0" nodeType="clickEffect">
                                  <p:stCondLst>
                                    <p:cond delay="0"/>
                                  </p:stCondLst>
                                  <p:childTnLst>
                                    <p:set>
                                      <p:cBhvr>
                                        <p:cTn id="242" dur="1" fill="hold">
                                          <p:stCondLst>
                                            <p:cond delay="0"/>
                                          </p:stCondLst>
                                        </p:cTn>
                                        <p:tgtEl>
                                          <p:spTgt spid="6151">
                                            <p:txEl>
                                              <p:pRg st="0" end="0"/>
                                            </p:txEl>
                                          </p:spTgt>
                                        </p:tgtEl>
                                        <p:attrNameLst>
                                          <p:attrName>style.visibility</p:attrName>
                                        </p:attrNameLst>
                                      </p:cBhvr>
                                      <p:to>
                                        <p:strVal val="visible"/>
                                      </p:to>
                                    </p:set>
                                    <p:anim calcmode="lin" valueType="num">
                                      <p:cBhvr additive="base">
                                        <p:cTn id="243" dur="500" fill="hold"/>
                                        <p:tgtEl>
                                          <p:spTgt spid="6151">
                                            <p:txEl>
                                              <p:pRg st="0" end="0"/>
                                            </p:txEl>
                                          </p:spTgt>
                                        </p:tgtEl>
                                        <p:attrNameLst>
                                          <p:attrName>ppt_x</p:attrName>
                                        </p:attrNameLst>
                                      </p:cBhvr>
                                      <p:tavLst>
                                        <p:tav tm="0">
                                          <p:val>
                                            <p:strVal val="1+#ppt_w/2"/>
                                          </p:val>
                                        </p:tav>
                                        <p:tav tm="100000">
                                          <p:val>
                                            <p:strVal val="#ppt_x"/>
                                          </p:val>
                                        </p:tav>
                                      </p:tavLst>
                                    </p:anim>
                                    <p:anim calcmode="lin" valueType="num">
                                      <p:cBhvr additive="base">
                                        <p:cTn id="244" dur="500" fill="hold"/>
                                        <p:tgtEl>
                                          <p:spTgt spid="61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45" fill="hold">
                      <p:stCondLst>
                        <p:cond delay="indefinite"/>
                      </p:stCondLst>
                      <p:childTnLst>
                        <p:par>
                          <p:cTn id="246" fill="hold">
                            <p:stCondLst>
                              <p:cond delay="0"/>
                            </p:stCondLst>
                            <p:childTnLst>
                              <p:par>
                                <p:cTn id="247" presetID="2" presetClass="entr" presetSubtype="2" fill="hold" grpId="0" nodeType="clickEffect">
                                  <p:stCondLst>
                                    <p:cond delay="0"/>
                                  </p:stCondLst>
                                  <p:childTnLst>
                                    <p:set>
                                      <p:cBhvr>
                                        <p:cTn id="248" dur="1" fill="hold">
                                          <p:stCondLst>
                                            <p:cond delay="0"/>
                                          </p:stCondLst>
                                        </p:cTn>
                                        <p:tgtEl>
                                          <p:spTgt spid="6151">
                                            <p:txEl>
                                              <p:pRg st="1" end="1"/>
                                            </p:txEl>
                                          </p:spTgt>
                                        </p:tgtEl>
                                        <p:attrNameLst>
                                          <p:attrName>style.visibility</p:attrName>
                                        </p:attrNameLst>
                                      </p:cBhvr>
                                      <p:to>
                                        <p:strVal val="visible"/>
                                      </p:to>
                                    </p:set>
                                    <p:anim calcmode="lin" valueType="num">
                                      <p:cBhvr additive="base">
                                        <p:cTn id="249" dur="500" fill="hold"/>
                                        <p:tgtEl>
                                          <p:spTgt spid="6151">
                                            <p:txEl>
                                              <p:pRg st="1" end="1"/>
                                            </p:txEl>
                                          </p:spTgt>
                                        </p:tgtEl>
                                        <p:attrNameLst>
                                          <p:attrName>ppt_x</p:attrName>
                                        </p:attrNameLst>
                                      </p:cBhvr>
                                      <p:tavLst>
                                        <p:tav tm="0">
                                          <p:val>
                                            <p:strVal val="1+#ppt_w/2"/>
                                          </p:val>
                                        </p:tav>
                                        <p:tav tm="100000">
                                          <p:val>
                                            <p:strVal val="#ppt_x"/>
                                          </p:val>
                                        </p:tav>
                                      </p:tavLst>
                                    </p:anim>
                                    <p:anim calcmode="lin" valueType="num">
                                      <p:cBhvr additive="base">
                                        <p:cTn id="250" dur="500" fill="hold"/>
                                        <p:tgtEl>
                                          <p:spTgt spid="61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1" fill="hold">
                      <p:stCondLst>
                        <p:cond delay="indefinite"/>
                      </p:stCondLst>
                      <p:childTnLst>
                        <p:par>
                          <p:cTn id="252" fill="hold">
                            <p:stCondLst>
                              <p:cond delay="0"/>
                            </p:stCondLst>
                            <p:childTnLst>
                              <p:par>
                                <p:cTn id="253" presetID="2" presetClass="entr" presetSubtype="2" fill="hold" grpId="0" nodeType="clickEffect">
                                  <p:stCondLst>
                                    <p:cond delay="0"/>
                                  </p:stCondLst>
                                  <p:childTnLst>
                                    <p:set>
                                      <p:cBhvr>
                                        <p:cTn id="254" dur="1" fill="hold">
                                          <p:stCondLst>
                                            <p:cond delay="0"/>
                                          </p:stCondLst>
                                        </p:cTn>
                                        <p:tgtEl>
                                          <p:spTgt spid="6151">
                                            <p:txEl>
                                              <p:pRg st="2" end="2"/>
                                            </p:txEl>
                                          </p:spTgt>
                                        </p:tgtEl>
                                        <p:attrNameLst>
                                          <p:attrName>style.visibility</p:attrName>
                                        </p:attrNameLst>
                                      </p:cBhvr>
                                      <p:to>
                                        <p:strVal val="visible"/>
                                      </p:to>
                                    </p:set>
                                    <p:anim calcmode="lin" valueType="num">
                                      <p:cBhvr additive="base">
                                        <p:cTn id="255" dur="500" fill="hold"/>
                                        <p:tgtEl>
                                          <p:spTgt spid="6151">
                                            <p:txEl>
                                              <p:pRg st="2" end="2"/>
                                            </p:txEl>
                                          </p:spTgt>
                                        </p:tgtEl>
                                        <p:attrNameLst>
                                          <p:attrName>ppt_x</p:attrName>
                                        </p:attrNameLst>
                                      </p:cBhvr>
                                      <p:tavLst>
                                        <p:tav tm="0">
                                          <p:val>
                                            <p:strVal val="1+#ppt_w/2"/>
                                          </p:val>
                                        </p:tav>
                                        <p:tav tm="100000">
                                          <p:val>
                                            <p:strVal val="#ppt_x"/>
                                          </p:val>
                                        </p:tav>
                                      </p:tavLst>
                                    </p:anim>
                                    <p:anim calcmode="lin" valueType="num">
                                      <p:cBhvr additive="base">
                                        <p:cTn id="256" dur="500" fill="hold"/>
                                        <p:tgtEl>
                                          <p:spTgt spid="61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7" fill="hold">
                      <p:stCondLst>
                        <p:cond delay="indefinite"/>
                      </p:stCondLst>
                      <p:childTnLst>
                        <p:par>
                          <p:cTn id="258" fill="hold">
                            <p:stCondLst>
                              <p:cond delay="0"/>
                            </p:stCondLst>
                            <p:childTnLst>
                              <p:par>
                                <p:cTn id="259" presetID="2" presetClass="entr" presetSubtype="2" fill="hold" grpId="0" nodeType="clickEffect">
                                  <p:stCondLst>
                                    <p:cond delay="0"/>
                                  </p:stCondLst>
                                  <p:childTnLst>
                                    <p:set>
                                      <p:cBhvr>
                                        <p:cTn id="260" dur="1" fill="hold">
                                          <p:stCondLst>
                                            <p:cond delay="0"/>
                                          </p:stCondLst>
                                        </p:cTn>
                                        <p:tgtEl>
                                          <p:spTgt spid="6151">
                                            <p:txEl>
                                              <p:pRg st="3" end="3"/>
                                            </p:txEl>
                                          </p:spTgt>
                                        </p:tgtEl>
                                        <p:attrNameLst>
                                          <p:attrName>style.visibility</p:attrName>
                                        </p:attrNameLst>
                                      </p:cBhvr>
                                      <p:to>
                                        <p:strVal val="visible"/>
                                      </p:to>
                                    </p:set>
                                    <p:anim calcmode="lin" valueType="num">
                                      <p:cBhvr additive="base">
                                        <p:cTn id="261" dur="500" fill="hold"/>
                                        <p:tgtEl>
                                          <p:spTgt spid="6151">
                                            <p:txEl>
                                              <p:pRg st="3" end="3"/>
                                            </p:txEl>
                                          </p:spTgt>
                                        </p:tgtEl>
                                        <p:attrNameLst>
                                          <p:attrName>ppt_x</p:attrName>
                                        </p:attrNameLst>
                                      </p:cBhvr>
                                      <p:tavLst>
                                        <p:tav tm="0">
                                          <p:val>
                                            <p:strVal val="1+#ppt_w/2"/>
                                          </p:val>
                                        </p:tav>
                                        <p:tav tm="100000">
                                          <p:val>
                                            <p:strVal val="#ppt_x"/>
                                          </p:val>
                                        </p:tav>
                                      </p:tavLst>
                                    </p:anim>
                                    <p:anim calcmode="lin" valueType="num">
                                      <p:cBhvr additive="base">
                                        <p:cTn id="262" dur="500" fill="hold"/>
                                        <p:tgtEl>
                                          <p:spTgt spid="61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3" fill="hold">
                      <p:stCondLst>
                        <p:cond delay="indefinite"/>
                      </p:stCondLst>
                      <p:childTnLst>
                        <p:par>
                          <p:cTn id="264" fill="hold">
                            <p:stCondLst>
                              <p:cond delay="0"/>
                            </p:stCondLst>
                            <p:childTnLst>
                              <p:par>
                                <p:cTn id="265" presetID="2" presetClass="entr" presetSubtype="2" fill="hold" grpId="0" nodeType="clickEffect">
                                  <p:stCondLst>
                                    <p:cond delay="0"/>
                                  </p:stCondLst>
                                  <p:childTnLst>
                                    <p:set>
                                      <p:cBhvr>
                                        <p:cTn id="266" dur="1" fill="hold">
                                          <p:stCondLst>
                                            <p:cond delay="0"/>
                                          </p:stCondLst>
                                        </p:cTn>
                                        <p:tgtEl>
                                          <p:spTgt spid="6151">
                                            <p:txEl>
                                              <p:pRg st="4" end="4"/>
                                            </p:txEl>
                                          </p:spTgt>
                                        </p:tgtEl>
                                        <p:attrNameLst>
                                          <p:attrName>style.visibility</p:attrName>
                                        </p:attrNameLst>
                                      </p:cBhvr>
                                      <p:to>
                                        <p:strVal val="visible"/>
                                      </p:to>
                                    </p:set>
                                    <p:anim calcmode="lin" valueType="num">
                                      <p:cBhvr additive="base">
                                        <p:cTn id="267" dur="500" fill="hold"/>
                                        <p:tgtEl>
                                          <p:spTgt spid="6151">
                                            <p:txEl>
                                              <p:pRg st="4" end="4"/>
                                            </p:txEl>
                                          </p:spTgt>
                                        </p:tgtEl>
                                        <p:attrNameLst>
                                          <p:attrName>ppt_x</p:attrName>
                                        </p:attrNameLst>
                                      </p:cBhvr>
                                      <p:tavLst>
                                        <p:tav tm="0">
                                          <p:val>
                                            <p:strVal val="1+#ppt_w/2"/>
                                          </p:val>
                                        </p:tav>
                                        <p:tav tm="100000">
                                          <p:val>
                                            <p:strVal val="#ppt_x"/>
                                          </p:val>
                                        </p:tav>
                                      </p:tavLst>
                                    </p:anim>
                                    <p:anim calcmode="lin" valueType="num">
                                      <p:cBhvr additive="base">
                                        <p:cTn id="268" dur="500" fill="hold"/>
                                        <p:tgtEl>
                                          <p:spTgt spid="615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69" fill="hold">
                      <p:stCondLst>
                        <p:cond delay="indefinite"/>
                      </p:stCondLst>
                      <p:childTnLst>
                        <p:par>
                          <p:cTn id="270" fill="hold">
                            <p:stCondLst>
                              <p:cond delay="0"/>
                            </p:stCondLst>
                            <p:childTnLst>
                              <p:par>
                                <p:cTn id="271" presetID="2" presetClass="entr" presetSubtype="2" fill="hold" grpId="0" nodeType="clickEffect">
                                  <p:stCondLst>
                                    <p:cond delay="0"/>
                                  </p:stCondLst>
                                  <p:childTnLst>
                                    <p:set>
                                      <p:cBhvr>
                                        <p:cTn id="272" dur="1" fill="hold">
                                          <p:stCondLst>
                                            <p:cond delay="0"/>
                                          </p:stCondLst>
                                        </p:cTn>
                                        <p:tgtEl>
                                          <p:spTgt spid="6151">
                                            <p:txEl>
                                              <p:pRg st="5" end="5"/>
                                            </p:txEl>
                                          </p:spTgt>
                                        </p:tgtEl>
                                        <p:attrNameLst>
                                          <p:attrName>style.visibility</p:attrName>
                                        </p:attrNameLst>
                                      </p:cBhvr>
                                      <p:to>
                                        <p:strVal val="visible"/>
                                      </p:to>
                                    </p:set>
                                    <p:anim calcmode="lin" valueType="num">
                                      <p:cBhvr additive="base">
                                        <p:cTn id="273" dur="500" fill="hold"/>
                                        <p:tgtEl>
                                          <p:spTgt spid="6151">
                                            <p:txEl>
                                              <p:pRg st="5" end="5"/>
                                            </p:txEl>
                                          </p:spTgt>
                                        </p:tgtEl>
                                        <p:attrNameLst>
                                          <p:attrName>ppt_x</p:attrName>
                                        </p:attrNameLst>
                                      </p:cBhvr>
                                      <p:tavLst>
                                        <p:tav tm="0">
                                          <p:val>
                                            <p:strVal val="1+#ppt_w/2"/>
                                          </p:val>
                                        </p:tav>
                                        <p:tav tm="100000">
                                          <p:val>
                                            <p:strVal val="#ppt_x"/>
                                          </p:val>
                                        </p:tav>
                                      </p:tavLst>
                                    </p:anim>
                                    <p:anim calcmode="lin" valueType="num">
                                      <p:cBhvr additive="base">
                                        <p:cTn id="274" dur="500" fill="hold"/>
                                        <p:tgtEl>
                                          <p:spTgt spid="615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5" fill="hold">
                      <p:stCondLst>
                        <p:cond delay="indefinite"/>
                      </p:stCondLst>
                      <p:childTnLst>
                        <p:par>
                          <p:cTn id="276" fill="hold">
                            <p:stCondLst>
                              <p:cond delay="0"/>
                            </p:stCondLst>
                            <p:childTnLst>
                              <p:par>
                                <p:cTn id="277" presetID="2" presetClass="entr" presetSubtype="2" fill="hold" grpId="0" nodeType="clickEffect">
                                  <p:stCondLst>
                                    <p:cond delay="0"/>
                                  </p:stCondLst>
                                  <p:childTnLst>
                                    <p:set>
                                      <p:cBhvr>
                                        <p:cTn id="278" dur="1" fill="hold">
                                          <p:stCondLst>
                                            <p:cond delay="0"/>
                                          </p:stCondLst>
                                        </p:cTn>
                                        <p:tgtEl>
                                          <p:spTgt spid="6151">
                                            <p:txEl>
                                              <p:pRg st="6" end="6"/>
                                            </p:txEl>
                                          </p:spTgt>
                                        </p:tgtEl>
                                        <p:attrNameLst>
                                          <p:attrName>style.visibility</p:attrName>
                                        </p:attrNameLst>
                                      </p:cBhvr>
                                      <p:to>
                                        <p:strVal val="visible"/>
                                      </p:to>
                                    </p:set>
                                    <p:anim calcmode="lin" valueType="num">
                                      <p:cBhvr additive="base">
                                        <p:cTn id="279" dur="500" fill="hold"/>
                                        <p:tgtEl>
                                          <p:spTgt spid="6151">
                                            <p:txEl>
                                              <p:pRg st="6" end="6"/>
                                            </p:txEl>
                                          </p:spTgt>
                                        </p:tgtEl>
                                        <p:attrNameLst>
                                          <p:attrName>ppt_x</p:attrName>
                                        </p:attrNameLst>
                                      </p:cBhvr>
                                      <p:tavLst>
                                        <p:tav tm="0">
                                          <p:val>
                                            <p:strVal val="1+#ppt_w/2"/>
                                          </p:val>
                                        </p:tav>
                                        <p:tav tm="100000">
                                          <p:val>
                                            <p:strVal val="#ppt_x"/>
                                          </p:val>
                                        </p:tav>
                                      </p:tavLst>
                                    </p:anim>
                                    <p:anim calcmode="lin" valueType="num">
                                      <p:cBhvr additive="base">
                                        <p:cTn id="280" dur="500" fill="hold"/>
                                        <p:tgtEl>
                                          <p:spTgt spid="615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81" fill="hold">
                      <p:stCondLst>
                        <p:cond delay="indefinite"/>
                      </p:stCondLst>
                      <p:childTnLst>
                        <p:par>
                          <p:cTn id="282" fill="hold">
                            <p:stCondLst>
                              <p:cond delay="0"/>
                            </p:stCondLst>
                            <p:childTnLst>
                              <p:par>
                                <p:cTn id="283" presetID="2" presetClass="entr" presetSubtype="2" fill="hold" grpId="0" nodeType="clickEffect">
                                  <p:stCondLst>
                                    <p:cond delay="0"/>
                                  </p:stCondLst>
                                  <p:childTnLst>
                                    <p:set>
                                      <p:cBhvr>
                                        <p:cTn id="284" dur="1" fill="hold">
                                          <p:stCondLst>
                                            <p:cond delay="0"/>
                                          </p:stCondLst>
                                        </p:cTn>
                                        <p:tgtEl>
                                          <p:spTgt spid="6151">
                                            <p:txEl>
                                              <p:pRg st="7" end="7"/>
                                            </p:txEl>
                                          </p:spTgt>
                                        </p:tgtEl>
                                        <p:attrNameLst>
                                          <p:attrName>style.visibility</p:attrName>
                                        </p:attrNameLst>
                                      </p:cBhvr>
                                      <p:to>
                                        <p:strVal val="visible"/>
                                      </p:to>
                                    </p:set>
                                    <p:anim calcmode="lin" valueType="num">
                                      <p:cBhvr additive="base">
                                        <p:cTn id="285" dur="500" fill="hold"/>
                                        <p:tgtEl>
                                          <p:spTgt spid="6151">
                                            <p:txEl>
                                              <p:pRg st="7" end="7"/>
                                            </p:txEl>
                                          </p:spTgt>
                                        </p:tgtEl>
                                        <p:attrNameLst>
                                          <p:attrName>ppt_x</p:attrName>
                                        </p:attrNameLst>
                                      </p:cBhvr>
                                      <p:tavLst>
                                        <p:tav tm="0">
                                          <p:val>
                                            <p:strVal val="1+#ppt_w/2"/>
                                          </p:val>
                                        </p:tav>
                                        <p:tav tm="100000">
                                          <p:val>
                                            <p:strVal val="#ppt_x"/>
                                          </p:val>
                                        </p:tav>
                                      </p:tavLst>
                                    </p:anim>
                                    <p:anim calcmode="lin" valueType="num">
                                      <p:cBhvr additive="base">
                                        <p:cTn id="286" dur="500" fill="hold"/>
                                        <p:tgtEl>
                                          <p:spTgt spid="615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87" fill="hold">
                      <p:stCondLst>
                        <p:cond delay="indefinite"/>
                      </p:stCondLst>
                      <p:childTnLst>
                        <p:par>
                          <p:cTn id="288" fill="hold">
                            <p:stCondLst>
                              <p:cond delay="0"/>
                            </p:stCondLst>
                            <p:childTnLst>
                              <p:par>
                                <p:cTn id="289" presetID="2" presetClass="entr" presetSubtype="2" fill="hold" grpId="0" nodeType="clickEffect">
                                  <p:stCondLst>
                                    <p:cond delay="0"/>
                                  </p:stCondLst>
                                  <p:childTnLst>
                                    <p:set>
                                      <p:cBhvr>
                                        <p:cTn id="290" dur="1" fill="hold">
                                          <p:stCondLst>
                                            <p:cond delay="0"/>
                                          </p:stCondLst>
                                        </p:cTn>
                                        <p:tgtEl>
                                          <p:spTgt spid="6151">
                                            <p:txEl>
                                              <p:pRg st="8" end="8"/>
                                            </p:txEl>
                                          </p:spTgt>
                                        </p:tgtEl>
                                        <p:attrNameLst>
                                          <p:attrName>style.visibility</p:attrName>
                                        </p:attrNameLst>
                                      </p:cBhvr>
                                      <p:to>
                                        <p:strVal val="visible"/>
                                      </p:to>
                                    </p:set>
                                    <p:anim calcmode="lin" valueType="num">
                                      <p:cBhvr additive="base">
                                        <p:cTn id="291" dur="500" fill="hold"/>
                                        <p:tgtEl>
                                          <p:spTgt spid="6151">
                                            <p:txEl>
                                              <p:pRg st="8" end="8"/>
                                            </p:txEl>
                                          </p:spTgt>
                                        </p:tgtEl>
                                        <p:attrNameLst>
                                          <p:attrName>ppt_x</p:attrName>
                                        </p:attrNameLst>
                                      </p:cBhvr>
                                      <p:tavLst>
                                        <p:tav tm="0">
                                          <p:val>
                                            <p:strVal val="1+#ppt_w/2"/>
                                          </p:val>
                                        </p:tav>
                                        <p:tav tm="100000">
                                          <p:val>
                                            <p:strVal val="#ppt_x"/>
                                          </p:val>
                                        </p:tav>
                                      </p:tavLst>
                                    </p:anim>
                                    <p:anim calcmode="lin" valueType="num">
                                      <p:cBhvr additive="base">
                                        <p:cTn id="292" dur="500" fill="hold"/>
                                        <p:tgtEl>
                                          <p:spTgt spid="615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93" fill="hold">
                      <p:stCondLst>
                        <p:cond delay="indefinite"/>
                      </p:stCondLst>
                      <p:childTnLst>
                        <p:par>
                          <p:cTn id="294" fill="hold">
                            <p:stCondLst>
                              <p:cond delay="0"/>
                            </p:stCondLst>
                            <p:childTnLst>
                              <p:par>
                                <p:cTn id="295" presetID="2" presetClass="entr" presetSubtype="2" fill="hold" grpId="0" nodeType="clickEffect">
                                  <p:stCondLst>
                                    <p:cond delay="0"/>
                                  </p:stCondLst>
                                  <p:childTnLst>
                                    <p:set>
                                      <p:cBhvr>
                                        <p:cTn id="296" dur="1" fill="hold">
                                          <p:stCondLst>
                                            <p:cond delay="0"/>
                                          </p:stCondLst>
                                        </p:cTn>
                                        <p:tgtEl>
                                          <p:spTgt spid="6151">
                                            <p:txEl>
                                              <p:pRg st="9" end="9"/>
                                            </p:txEl>
                                          </p:spTgt>
                                        </p:tgtEl>
                                        <p:attrNameLst>
                                          <p:attrName>style.visibility</p:attrName>
                                        </p:attrNameLst>
                                      </p:cBhvr>
                                      <p:to>
                                        <p:strVal val="visible"/>
                                      </p:to>
                                    </p:set>
                                    <p:anim calcmode="lin" valueType="num">
                                      <p:cBhvr additive="base">
                                        <p:cTn id="297" dur="500" fill="hold"/>
                                        <p:tgtEl>
                                          <p:spTgt spid="6151">
                                            <p:txEl>
                                              <p:pRg st="9" end="9"/>
                                            </p:txEl>
                                          </p:spTgt>
                                        </p:tgtEl>
                                        <p:attrNameLst>
                                          <p:attrName>ppt_x</p:attrName>
                                        </p:attrNameLst>
                                      </p:cBhvr>
                                      <p:tavLst>
                                        <p:tav tm="0">
                                          <p:val>
                                            <p:strVal val="1+#ppt_w/2"/>
                                          </p:val>
                                        </p:tav>
                                        <p:tav tm="100000">
                                          <p:val>
                                            <p:strVal val="#ppt_x"/>
                                          </p:val>
                                        </p:tav>
                                      </p:tavLst>
                                    </p:anim>
                                    <p:anim calcmode="lin" valueType="num">
                                      <p:cBhvr additive="base">
                                        <p:cTn id="298" dur="500" fill="hold"/>
                                        <p:tgtEl>
                                          <p:spTgt spid="6151">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299" fill="hold">
                      <p:stCondLst>
                        <p:cond delay="indefinite"/>
                      </p:stCondLst>
                      <p:childTnLst>
                        <p:par>
                          <p:cTn id="300" fill="hold">
                            <p:stCondLst>
                              <p:cond delay="0"/>
                            </p:stCondLst>
                            <p:childTnLst>
                              <p:par>
                                <p:cTn id="301" presetID="2" presetClass="entr" presetSubtype="2" fill="hold" grpId="0" nodeType="clickEffect">
                                  <p:stCondLst>
                                    <p:cond delay="0"/>
                                  </p:stCondLst>
                                  <p:childTnLst>
                                    <p:set>
                                      <p:cBhvr>
                                        <p:cTn id="302" dur="1" fill="hold">
                                          <p:stCondLst>
                                            <p:cond delay="0"/>
                                          </p:stCondLst>
                                        </p:cTn>
                                        <p:tgtEl>
                                          <p:spTgt spid="6151">
                                            <p:txEl>
                                              <p:pRg st="10" end="10"/>
                                            </p:txEl>
                                          </p:spTgt>
                                        </p:tgtEl>
                                        <p:attrNameLst>
                                          <p:attrName>style.visibility</p:attrName>
                                        </p:attrNameLst>
                                      </p:cBhvr>
                                      <p:to>
                                        <p:strVal val="visible"/>
                                      </p:to>
                                    </p:set>
                                    <p:anim calcmode="lin" valueType="num">
                                      <p:cBhvr additive="base">
                                        <p:cTn id="303" dur="500" fill="hold"/>
                                        <p:tgtEl>
                                          <p:spTgt spid="6151">
                                            <p:txEl>
                                              <p:pRg st="10" end="10"/>
                                            </p:txEl>
                                          </p:spTgt>
                                        </p:tgtEl>
                                        <p:attrNameLst>
                                          <p:attrName>ppt_x</p:attrName>
                                        </p:attrNameLst>
                                      </p:cBhvr>
                                      <p:tavLst>
                                        <p:tav tm="0">
                                          <p:val>
                                            <p:strVal val="1+#ppt_w/2"/>
                                          </p:val>
                                        </p:tav>
                                        <p:tav tm="100000">
                                          <p:val>
                                            <p:strVal val="#ppt_x"/>
                                          </p:val>
                                        </p:tav>
                                      </p:tavLst>
                                    </p:anim>
                                    <p:anim calcmode="lin" valueType="num">
                                      <p:cBhvr additive="base">
                                        <p:cTn id="304" dur="500" fill="hold"/>
                                        <p:tgtEl>
                                          <p:spTgt spid="6151">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05" fill="hold">
                      <p:stCondLst>
                        <p:cond delay="indefinite"/>
                      </p:stCondLst>
                      <p:childTnLst>
                        <p:par>
                          <p:cTn id="306" fill="hold">
                            <p:stCondLst>
                              <p:cond delay="0"/>
                            </p:stCondLst>
                            <p:childTnLst>
                              <p:par>
                                <p:cTn id="307" presetID="2" presetClass="entr" presetSubtype="2" fill="hold" grpId="0" nodeType="clickEffect">
                                  <p:stCondLst>
                                    <p:cond delay="0"/>
                                  </p:stCondLst>
                                  <p:childTnLst>
                                    <p:set>
                                      <p:cBhvr>
                                        <p:cTn id="308" dur="1" fill="hold">
                                          <p:stCondLst>
                                            <p:cond delay="0"/>
                                          </p:stCondLst>
                                        </p:cTn>
                                        <p:tgtEl>
                                          <p:spTgt spid="6151">
                                            <p:txEl>
                                              <p:pRg st="11" end="11"/>
                                            </p:txEl>
                                          </p:spTgt>
                                        </p:tgtEl>
                                        <p:attrNameLst>
                                          <p:attrName>style.visibility</p:attrName>
                                        </p:attrNameLst>
                                      </p:cBhvr>
                                      <p:to>
                                        <p:strVal val="visible"/>
                                      </p:to>
                                    </p:set>
                                    <p:anim calcmode="lin" valueType="num">
                                      <p:cBhvr additive="base">
                                        <p:cTn id="309" dur="500" fill="hold"/>
                                        <p:tgtEl>
                                          <p:spTgt spid="6151">
                                            <p:txEl>
                                              <p:pRg st="11" end="11"/>
                                            </p:txEl>
                                          </p:spTgt>
                                        </p:tgtEl>
                                        <p:attrNameLst>
                                          <p:attrName>ppt_x</p:attrName>
                                        </p:attrNameLst>
                                      </p:cBhvr>
                                      <p:tavLst>
                                        <p:tav tm="0">
                                          <p:val>
                                            <p:strVal val="1+#ppt_w/2"/>
                                          </p:val>
                                        </p:tav>
                                        <p:tav tm="100000">
                                          <p:val>
                                            <p:strVal val="#ppt_x"/>
                                          </p:val>
                                        </p:tav>
                                      </p:tavLst>
                                    </p:anim>
                                    <p:anim calcmode="lin" valueType="num">
                                      <p:cBhvr additive="base">
                                        <p:cTn id="310" dur="500" fill="hold"/>
                                        <p:tgtEl>
                                          <p:spTgt spid="6151">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311" fill="hold">
                      <p:stCondLst>
                        <p:cond delay="indefinite"/>
                      </p:stCondLst>
                      <p:childTnLst>
                        <p:par>
                          <p:cTn id="312" fill="hold">
                            <p:stCondLst>
                              <p:cond delay="0"/>
                            </p:stCondLst>
                            <p:childTnLst>
                              <p:par>
                                <p:cTn id="313" presetID="2" presetClass="entr" presetSubtype="2" fill="hold" grpId="0" nodeType="clickEffect">
                                  <p:stCondLst>
                                    <p:cond delay="0"/>
                                  </p:stCondLst>
                                  <p:childTnLst>
                                    <p:set>
                                      <p:cBhvr>
                                        <p:cTn id="314" dur="1" fill="hold">
                                          <p:stCondLst>
                                            <p:cond delay="0"/>
                                          </p:stCondLst>
                                        </p:cTn>
                                        <p:tgtEl>
                                          <p:spTgt spid="6151">
                                            <p:txEl>
                                              <p:pRg st="12" end="12"/>
                                            </p:txEl>
                                          </p:spTgt>
                                        </p:tgtEl>
                                        <p:attrNameLst>
                                          <p:attrName>style.visibility</p:attrName>
                                        </p:attrNameLst>
                                      </p:cBhvr>
                                      <p:to>
                                        <p:strVal val="visible"/>
                                      </p:to>
                                    </p:set>
                                    <p:anim calcmode="lin" valueType="num">
                                      <p:cBhvr additive="base">
                                        <p:cTn id="315" dur="500" fill="hold"/>
                                        <p:tgtEl>
                                          <p:spTgt spid="6151">
                                            <p:txEl>
                                              <p:pRg st="12" end="12"/>
                                            </p:txEl>
                                          </p:spTgt>
                                        </p:tgtEl>
                                        <p:attrNameLst>
                                          <p:attrName>ppt_x</p:attrName>
                                        </p:attrNameLst>
                                      </p:cBhvr>
                                      <p:tavLst>
                                        <p:tav tm="0">
                                          <p:val>
                                            <p:strVal val="1+#ppt_w/2"/>
                                          </p:val>
                                        </p:tav>
                                        <p:tav tm="100000">
                                          <p:val>
                                            <p:strVal val="#ppt_x"/>
                                          </p:val>
                                        </p:tav>
                                      </p:tavLst>
                                    </p:anim>
                                    <p:anim calcmode="lin" valueType="num">
                                      <p:cBhvr additive="base">
                                        <p:cTn id="316" dur="500" fill="hold"/>
                                        <p:tgtEl>
                                          <p:spTgt spid="6151">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8" grpId="0" build="p" autoUpdateAnimBg="0"/>
      <p:bldP spid="6149" grpId="0" build="p" autoUpdateAnimBg="0"/>
      <p:bldP spid="6150" grpId="0" build="p" autoUpdateAnimBg="0"/>
      <p:bldP spid="615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04800"/>
            <a:ext cx="7772400" cy="1143000"/>
          </a:xfrm>
        </p:spPr>
        <p:txBody>
          <a:bodyPr/>
          <a:lstStyle/>
          <a:p>
            <a:pPr eaLnBrk="1" hangingPunct="1"/>
            <a:r>
              <a:rPr lang="en-US" smtClean="0">
                <a:latin typeface="Comic Sans MS" pitchFamily="66" charset="0"/>
              </a:rPr>
              <a:t>… and a few more…</a:t>
            </a:r>
          </a:p>
        </p:txBody>
      </p:sp>
      <p:sp>
        <p:nvSpPr>
          <p:cNvPr id="7171" name="Rectangle 3"/>
          <p:cNvSpPr>
            <a:spLocks noGrp="1" noChangeArrowheads="1"/>
          </p:cNvSpPr>
          <p:nvPr>
            <p:ph type="body" idx="1"/>
          </p:nvPr>
        </p:nvSpPr>
        <p:spPr>
          <a:xfrm>
            <a:off x="1295400" y="1447800"/>
            <a:ext cx="2667000" cy="5105400"/>
          </a:xfrm>
        </p:spPr>
        <p:txBody>
          <a:bodyPr/>
          <a:lstStyle/>
          <a:p>
            <a:pPr eaLnBrk="1" hangingPunct="1">
              <a:lnSpc>
                <a:spcPct val="90000"/>
              </a:lnSpc>
            </a:pPr>
            <a:r>
              <a:rPr lang="en-US" sz="2800" smtClean="0">
                <a:latin typeface="Comic Sans MS" pitchFamily="66" charset="0"/>
              </a:rPr>
              <a:t>than </a:t>
            </a:r>
          </a:p>
          <a:p>
            <a:pPr eaLnBrk="1" hangingPunct="1">
              <a:lnSpc>
                <a:spcPct val="90000"/>
              </a:lnSpc>
            </a:pPr>
            <a:r>
              <a:rPr lang="en-US" sz="2800" smtClean="0">
                <a:latin typeface="Comic Sans MS" pitchFamily="66" charset="0"/>
              </a:rPr>
              <a:t>through </a:t>
            </a:r>
          </a:p>
          <a:p>
            <a:pPr eaLnBrk="1" hangingPunct="1">
              <a:lnSpc>
                <a:spcPct val="90000"/>
              </a:lnSpc>
            </a:pPr>
            <a:r>
              <a:rPr lang="en-US" sz="2800" smtClean="0">
                <a:latin typeface="Comic Sans MS" pitchFamily="66" charset="0"/>
              </a:rPr>
              <a:t>to </a:t>
            </a:r>
          </a:p>
          <a:p>
            <a:pPr eaLnBrk="1" hangingPunct="1">
              <a:lnSpc>
                <a:spcPct val="90000"/>
              </a:lnSpc>
            </a:pPr>
            <a:r>
              <a:rPr lang="en-US" sz="2800" smtClean="0">
                <a:latin typeface="Comic Sans MS" pitchFamily="66" charset="0"/>
              </a:rPr>
              <a:t>toward </a:t>
            </a:r>
          </a:p>
          <a:p>
            <a:pPr eaLnBrk="1" hangingPunct="1">
              <a:lnSpc>
                <a:spcPct val="90000"/>
              </a:lnSpc>
            </a:pPr>
            <a:r>
              <a:rPr lang="en-US" sz="2800" smtClean="0">
                <a:latin typeface="Comic Sans MS" pitchFamily="66" charset="0"/>
              </a:rPr>
              <a:t>towards </a:t>
            </a:r>
          </a:p>
          <a:p>
            <a:pPr eaLnBrk="1" hangingPunct="1">
              <a:lnSpc>
                <a:spcPct val="90000"/>
              </a:lnSpc>
            </a:pPr>
            <a:r>
              <a:rPr lang="en-US" sz="2800" smtClean="0">
                <a:latin typeface="Comic Sans MS" pitchFamily="66" charset="0"/>
              </a:rPr>
              <a:t>under </a:t>
            </a:r>
          </a:p>
          <a:p>
            <a:pPr eaLnBrk="1" hangingPunct="1">
              <a:lnSpc>
                <a:spcPct val="90000"/>
              </a:lnSpc>
            </a:pPr>
            <a:r>
              <a:rPr lang="en-US" sz="2800" smtClean="0">
                <a:latin typeface="Comic Sans MS" pitchFamily="66" charset="0"/>
              </a:rPr>
              <a:t>underneath </a:t>
            </a:r>
          </a:p>
          <a:p>
            <a:pPr eaLnBrk="1" hangingPunct="1">
              <a:lnSpc>
                <a:spcPct val="90000"/>
              </a:lnSpc>
            </a:pPr>
            <a:r>
              <a:rPr lang="en-US" sz="2800" smtClean="0">
                <a:latin typeface="Comic Sans MS" pitchFamily="66" charset="0"/>
              </a:rPr>
              <a:t>unlike </a:t>
            </a:r>
          </a:p>
          <a:p>
            <a:pPr eaLnBrk="1" hangingPunct="1">
              <a:lnSpc>
                <a:spcPct val="90000"/>
              </a:lnSpc>
            </a:pPr>
            <a:r>
              <a:rPr lang="en-US" sz="2800" smtClean="0">
                <a:latin typeface="Comic Sans MS" pitchFamily="66" charset="0"/>
              </a:rPr>
              <a:t>until </a:t>
            </a:r>
          </a:p>
          <a:p>
            <a:pPr eaLnBrk="1" hangingPunct="1">
              <a:lnSpc>
                <a:spcPct val="90000"/>
              </a:lnSpc>
            </a:pPr>
            <a:r>
              <a:rPr lang="en-US" sz="2800" smtClean="0">
                <a:latin typeface="Comic Sans MS" pitchFamily="66" charset="0"/>
              </a:rPr>
              <a:t>up </a:t>
            </a:r>
          </a:p>
          <a:p>
            <a:pPr eaLnBrk="1" hangingPunct="1">
              <a:lnSpc>
                <a:spcPct val="90000"/>
              </a:lnSpc>
            </a:pPr>
            <a:r>
              <a:rPr lang="en-US" sz="2800" smtClean="0">
                <a:latin typeface="Comic Sans MS" pitchFamily="66" charset="0"/>
              </a:rPr>
              <a:t>upon </a:t>
            </a:r>
          </a:p>
        </p:txBody>
      </p:sp>
      <p:pic>
        <p:nvPicPr>
          <p:cNvPr id="7173" name="Picture 5" descr="U:\images\tired.jpg"/>
          <p:cNvPicPr>
            <a:picLocks noChangeAspect="1" noChangeArrowheads="1"/>
          </p:cNvPicPr>
          <p:nvPr/>
        </p:nvPicPr>
        <p:blipFill>
          <a:blip r:embed="rId2" cstate="print"/>
          <a:srcRect/>
          <a:stretch>
            <a:fillRect/>
          </a:stretch>
        </p:blipFill>
        <p:spPr bwMode="auto">
          <a:xfrm>
            <a:off x="7010400" y="3733800"/>
            <a:ext cx="1554163" cy="2438400"/>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0-#ppt_w/2"/>
                                          </p:val>
                                        </p:tav>
                                        <p:tav tm="100000">
                                          <p:val>
                                            <p:strVal val="#ppt_x"/>
                                          </p:val>
                                        </p:tav>
                                      </p:tavLst>
                                    </p:anim>
                                    <p:anim calcmode="lin" valueType="num">
                                      <p:cBhvr additive="base">
                                        <p:cTn id="8" dur="500" fill="hold"/>
                                        <p:tgtEl>
                                          <p:spTgt spid="717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nodeType="clickEffect">
                                  <p:stCondLst>
                                    <p:cond delay="0"/>
                                  </p:stCondLst>
                                  <p:childTnLst>
                                    <p:set>
                                      <p:cBhvr>
                                        <p:cTn id="12" dur="1" fill="hold">
                                          <p:stCondLst>
                                            <p:cond delay="0"/>
                                          </p:stCondLst>
                                        </p:cTn>
                                        <p:tgtEl>
                                          <p:spTgt spid="7173"/>
                                        </p:tgtEl>
                                        <p:attrNameLst>
                                          <p:attrName>style.visibility</p:attrName>
                                        </p:attrNameLst>
                                      </p:cBhvr>
                                      <p:to>
                                        <p:strVal val="visible"/>
                                      </p:to>
                                    </p:set>
                                    <p:anim calcmode="lin" valueType="num">
                                      <p:cBhvr>
                                        <p:cTn id="13" dur="1000" fill="hold"/>
                                        <p:tgtEl>
                                          <p:spTgt spid="7173"/>
                                        </p:tgtEl>
                                        <p:attrNameLst>
                                          <p:attrName>ppt_w</p:attrName>
                                        </p:attrNameLst>
                                      </p:cBhvr>
                                      <p:tavLst>
                                        <p:tav tm="0">
                                          <p:val>
                                            <p:fltVal val="0"/>
                                          </p:val>
                                        </p:tav>
                                        <p:tav tm="100000">
                                          <p:val>
                                            <p:strVal val="#ppt_w"/>
                                          </p:val>
                                        </p:tav>
                                      </p:tavLst>
                                    </p:anim>
                                    <p:anim calcmode="lin" valueType="num">
                                      <p:cBhvr>
                                        <p:cTn id="14" dur="1000" fill="hold"/>
                                        <p:tgtEl>
                                          <p:spTgt spid="7173"/>
                                        </p:tgtEl>
                                        <p:attrNameLst>
                                          <p:attrName>ppt_h</p:attrName>
                                        </p:attrNameLst>
                                      </p:cBhvr>
                                      <p:tavLst>
                                        <p:tav tm="0">
                                          <p:val>
                                            <p:fltVal val="0"/>
                                          </p:val>
                                        </p:tav>
                                        <p:tav tm="100000">
                                          <p:val>
                                            <p:strVal val="#ppt_h"/>
                                          </p:val>
                                        </p:tav>
                                      </p:tavLst>
                                    </p:anim>
                                    <p:anim calcmode="lin" valueType="num">
                                      <p:cBhvr>
                                        <p:cTn id="15" dur="1000" fill="hold"/>
                                        <p:tgtEl>
                                          <p:spTgt spid="7173"/>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717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7171">
                                            <p:txEl>
                                              <p:pRg st="0" end="0"/>
                                            </p:txEl>
                                          </p:spTgt>
                                        </p:tgtEl>
                                        <p:attrNameLst>
                                          <p:attrName>style.visibility</p:attrName>
                                        </p:attrNameLst>
                                      </p:cBhvr>
                                      <p:to>
                                        <p:strVal val="visible"/>
                                      </p:to>
                                    </p:set>
                                    <p:anim calcmode="lin" valueType="num">
                                      <p:cBhvr additive="base">
                                        <p:cTn id="21" dur="500" fill="hold"/>
                                        <p:tgtEl>
                                          <p:spTgt spid="7171">
                                            <p:txEl>
                                              <p:pRg st="0" end="0"/>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7171">
                                            <p:txEl>
                                              <p:pRg st="1" end="1"/>
                                            </p:txEl>
                                          </p:spTgt>
                                        </p:tgtEl>
                                        <p:attrNameLst>
                                          <p:attrName>style.visibility</p:attrName>
                                        </p:attrNameLst>
                                      </p:cBhvr>
                                      <p:to>
                                        <p:strVal val="visible"/>
                                      </p:to>
                                    </p:set>
                                    <p:anim calcmode="lin" valueType="num">
                                      <p:cBhvr additive="base">
                                        <p:cTn id="27" dur="500" fill="hold"/>
                                        <p:tgtEl>
                                          <p:spTgt spid="7171">
                                            <p:txEl>
                                              <p:pRg st="1" end="1"/>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7171">
                                            <p:txEl>
                                              <p:pRg st="2" end="2"/>
                                            </p:txEl>
                                          </p:spTgt>
                                        </p:tgtEl>
                                        <p:attrNameLst>
                                          <p:attrName>style.visibility</p:attrName>
                                        </p:attrNameLst>
                                      </p:cBhvr>
                                      <p:to>
                                        <p:strVal val="visible"/>
                                      </p:to>
                                    </p:set>
                                    <p:anim calcmode="lin" valueType="num">
                                      <p:cBhvr additive="base">
                                        <p:cTn id="33" dur="500" fill="hold"/>
                                        <p:tgtEl>
                                          <p:spTgt spid="7171">
                                            <p:txEl>
                                              <p:pRg st="2" end="2"/>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7171">
                                            <p:txEl>
                                              <p:pRg st="3" end="3"/>
                                            </p:txEl>
                                          </p:spTgt>
                                        </p:tgtEl>
                                        <p:attrNameLst>
                                          <p:attrName>style.visibility</p:attrName>
                                        </p:attrNameLst>
                                      </p:cBhvr>
                                      <p:to>
                                        <p:strVal val="visible"/>
                                      </p:to>
                                    </p:set>
                                    <p:anim calcmode="lin" valueType="num">
                                      <p:cBhvr additive="base">
                                        <p:cTn id="39" dur="500" fill="hold"/>
                                        <p:tgtEl>
                                          <p:spTgt spid="7171">
                                            <p:txEl>
                                              <p:pRg st="3" end="3"/>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71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7171">
                                            <p:txEl>
                                              <p:pRg st="4" end="4"/>
                                            </p:txEl>
                                          </p:spTgt>
                                        </p:tgtEl>
                                        <p:attrNameLst>
                                          <p:attrName>style.visibility</p:attrName>
                                        </p:attrNameLst>
                                      </p:cBhvr>
                                      <p:to>
                                        <p:strVal val="visible"/>
                                      </p:to>
                                    </p:set>
                                    <p:anim calcmode="lin" valueType="num">
                                      <p:cBhvr additive="base">
                                        <p:cTn id="45" dur="500" fill="hold"/>
                                        <p:tgtEl>
                                          <p:spTgt spid="7171">
                                            <p:txEl>
                                              <p:pRg st="4" end="4"/>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71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7171">
                                            <p:txEl>
                                              <p:pRg st="5" end="5"/>
                                            </p:txEl>
                                          </p:spTgt>
                                        </p:tgtEl>
                                        <p:attrNameLst>
                                          <p:attrName>style.visibility</p:attrName>
                                        </p:attrNameLst>
                                      </p:cBhvr>
                                      <p:to>
                                        <p:strVal val="visible"/>
                                      </p:to>
                                    </p:set>
                                    <p:anim calcmode="lin" valueType="num">
                                      <p:cBhvr additive="base">
                                        <p:cTn id="51" dur="500" fill="hold"/>
                                        <p:tgtEl>
                                          <p:spTgt spid="7171">
                                            <p:txEl>
                                              <p:pRg st="5" end="5"/>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717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2" fill="hold" grpId="0" nodeType="clickEffect">
                                  <p:stCondLst>
                                    <p:cond delay="0"/>
                                  </p:stCondLst>
                                  <p:childTnLst>
                                    <p:set>
                                      <p:cBhvr>
                                        <p:cTn id="56" dur="1" fill="hold">
                                          <p:stCondLst>
                                            <p:cond delay="0"/>
                                          </p:stCondLst>
                                        </p:cTn>
                                        <p:tgtEl>
                                          <p:spTgt spid="7171">
                                            <p:txEl>
                                              <p:pRg st="6" end="6"/>
                                            </p:txEl>
                                          </p:spTgt>
                                        </p:tgtEl>
                                        <p:attrNameLst>
                                          <p:attrName>style.visibility</p:attrName>
                                        </p:attrNameLst>
                                      </p:cBhvr>
                                      <p:to>
                                        <p:strVal val="visible"/>
                                      </p:to>
                                    </p:set>
                                    <p:anim calcmode="lin" valueType="num">
                                      <p:cBhvr additive="base">
                                        <p:cTn id="57" dur="500" fill="hold"/>
                                        <p:tgtEl>
                                          <p:spTgt spid="7171">
                                            <p:txEl>
                                              <p:pRg st="6" end="6"/>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717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2" fill="hold" grpId="0" nodeType="clickEffect">
                                  <p:stCondLst>
                                    <p:cond delay="0"/>
                                  </p:stCondLst>
                                  <p:childTnLst>
                                    <p:set>
                                      <p:cBhvr>
                                        <p:cTn id="62" dur="1" fill="hold">
                                          <p:stCondLst>
                                            <p:cond delay="0"/>
                                          </p:stCondLst>
                                        </p:cTn>
                                        <p:tgtEl>
                                          <p:spTgt spid="7171">
                                            <p:txEl>
                                              <p:pRg st="7" end="7"/>
                                            </p:txEl>
                                          </p:spTgt>
                                        </p:tgtEl>
                                        <p:attrNameLst>
                                          <p:attrName>style.visibility</p:attrName>
                                        </p:attrNameLst>
                                      </p:cBhvr>
                                      <p:to>
                                        <p:strVal val="visible"/>
                                      </p:to>
                                    </p:set>
                                    <p:anim calcmode="lin" valueType="num">
                                      <p:cBhvr additive="base">
                                        <p:cTn id="63" dur="500" fill="hold"/>
                                        <p:tgtEl>
                                          <p:spTgt spid="7171">
                                            <p:txEl>
                                              <p:pRg st="7" end="7"/>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717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2" fill="hold" grpId="0" nodeType="clickEffect">
                                  <p:stCondLst>
                                    <p:cond delay="0"/>
                                  </p:stCondLst>
                                  <p:childTnLst>
                                    <p:set>
                                      <p:cBhvr>
                                        <p:cTn id="68" dur="1" fill="hold">
                                          <p:stCondLst>
                                            <p:cond delay="0"/>
                                          </p:stCondLst>
                                        </p:cTn>
                                        <p:tgtEl>
                                          <p:spTgt spid="7171">
                                            <p:txEl>
                                              <p:pRg st="8" end="8"/>
                                            </p:txEl>
                                          </p:spTgt>
                                        </p:tgtEl>
                                        <p:attrNameLst>
                                          <p:attrName>style.visibility</p:attrName>
                                        </p:attrNameLst>
                                      </p:cBhvr>
                                      <p:to>
                                        <p:strVal val="visible"/>
                                      </p:to>
                                    </p:set>
                                    <p:anim calcmode="lin" valueType="num">
                                      <p:cBhvr additive="base">
                                        <p:cTn id="69" dur="500" fill="hold"/>
                                        <p:tgtEl>
                                          <p:spTgt spid="7171">
                                            <p:txEl>
                                              <p:pRg st="8" end="8"/>
                                            </p:txEl>
                                          </p:spTgt>
                                        </p:tgtEl>
                                        <p:attrNameLst>
                                          <p:attrName>ppt_x</p:attrName>
                                        </p:attrNameLst>
                                      </p:cBhvr>
                                      <p:tavLst>
                                        <p:tav tm="0">
                                          <p:val>
                                            <p:strVal val="1+#ppt_w/2"/>
                                          </p:val>
                                        </p:tav>
                                        <p:tav tm="100000">
                                          <p:val>
                                            <p:strVal val="#ppt_x"/>
                                          </p:val>
                                        </p:tav>
                                      </p:tavLst>
                                    </p:anim>
                                    <p:anim calcmode="lin" valueType="num">
                                      <p:cBhvr additive="base">
                                        <p:cTn id="70" dur="500" fill="hold"/>
                                        <p:tgtEl>
                                          <p:spTgt spid="717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2" fill="hold" grpId="0" nodeType="clickEffect">
                                  <p:stCondLst>
                                    <p:cond delay="0"/>
                                  </p:stCondLst>
                                  <p:childTnLst>
                                    <p:set>
                                      <p:cBhvr>
                                        <p:cTn id="74" dur="1" fill="hold">
                                          <p:stCondLst>
                                            <p:cond delay="0"/>
                                          </p:stCondLst>
                                        </p:cTn>
                                        <p:tgtEl>
                                          <p:spTgt spid="7171">
                                            <p:txEl>
                                              <p:pRg st="9" end="9"/>
                                            </p:txEl>
                                          </p:spTgt>
                                        </p:tgtEl>
                                        <p:attrNameLst>
                                          <p:attrName>style.visibility</p:attrName>
                                        </p:attrNameLst>
                                      </p:cBhvr>
                                      <p:to>
                                        <p:strVal val="visible"/>
                                      </p:to>
                                    </p:set>
                                    <p:anim calcmode="lin" valueType="num">
                                      <p:cBhvr additive="base">
                                        <p:cTn id="75" dur="500" fill="hold"/>
                                        <p:tgtEl>
                                          <p:spTgt spid="7171">
                                            <p:txEl>
                                              <p:pRg st="9" end="9"/>
                                            </p:txEl>
                                          </p:spTgt>
                                        </p:tgtEl>
                                        <p:attrNameLst>
                                          <p:attrName>ppt_x</p:attrName>
                                        </p:attrNameLst>
                                      </p:cBhvr>
                                      <p:tavLst>
                                        <p:tav tm="0">
                                          <p:val>
                                            <p:strVal val="1+#ppt_w/2"/>
                                          </p:val>
                                        </p:tav>
                                        <p:tav tm="100000">
                                          <p:val>
                                            <p:strVal val="#ppt_x"/>
                                          </p:val>
                                        </p:tav>
                                      </p:tavLst>
                                    </p:anim>
                                    <p:anim calcmode="lin" valueType="num">
                                      <p:cBhvr additive="base">
                                        <p:cTn id="76" dur="500" fill="hold"/>
                                        <p:tgtEl>
                                          <p:spTgt spid="7171">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2" fill="hold" grpId="0" nodeType="clickEffect">
                                  <p:stCondLst>
                                    <p:cond delay="0"/>
                                  </p:stCondLst>
                                  <p:childTnLst>
                                    <p:set>
                                      <p:cBhvr>
                                        <p:cTn id="80" dur="1" fill="hold">
                                          <p:stCondLst>
                                            <p:cond delay="0"/>
                                          </p:stCondLst>
                                        </p:cTn>
                                        <p:tgtEl>
                                          <p:spTgt spid="7171">
                                            <p:txEl>
                                              <p:pRg st="10" end="10"/>
                                            </p:txEl>
                                          </p:spTgt>
                                        </p:tgtEl>
                                        <p:attrNameLst>
                                          <p:attrName>style.visibility</p:attrName>
                                        </p:attrNameLst>
                                      </p:cBhvr>
                                      <p:to>
                                        <p:strVal val="visible"/>
                                      </p:to>
                                    </p:set>
                                    <p:anim calcmode="lin" valueType="num">
                                      <p:cBhvr additive="base">
                                        <p:cTn id="81" dur="500" fill="hold"/>
                                        <p:tgtEl>
                                          <p:spTgt spid="7171">
                                            <p:txEl>
                                              <p:pRg st="10" end="10"/>
                                            </p:txEl>
                                          </p:spTgt>
                                        </p:tgtEl>
                                        <p:attrNameLst>
                                          <p:attrName>ppt_x</p:attrName>
                                        </p:attrNameLst>
                                      </p:cBhvr>
                                      <p:tavLst>
                                        <p:tav tm="0">
                                          <p:val>
                                            <p:strVal val="1+#ppt_w/2"/>
                                          </p:val>
                                        </p:tav>
                                        <p:tav tm="100000">
                                          <p:val>
                                            <p:strVal val="#ppt_x"/>
                                          </p:val>
                                        </p:tav>
                                      </p:tavLst>
                                    </p:anim>
                                    <p:anim calcmode="lin" valueType="num">
                                      <p:cBhvr additive="base">
                                        <p:cTn id="82" dur="500" fill="hold"/>
                                        <p:tgtEl>
                                          <p:spTgt spid="7171">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latin typeface="Comic Sans MS" pitchFamily="66" charset="0"/>
              </a:rPr>
              <a:t>…okay last few!…</a:t>
            </a:r>
          </a:p>
        </p:txBody>
      </p:sp>
      <p:sp>
        <p:nvSpPr>
          <p:cNvPr id="8195" name="Rectangle 3"/>
          <p:cNvSpPr>
            <a:spLocks noGrp="1" noChangeArrowheads="1"/>
          </p:cNvSpPr>
          <p:nvPr>
            <p:ph type="body" idx="1"/>
          </p:nvPr>
        </p:nvSpPr>
        <p:spPr>
          <a:xfrm>
            <a:off x="1295400" y="1905000"/>
            <a:ext cx="2514600" cy="4114800"/>
          </a:xfrm>
        </p:spPr>
        <p:txBody>
          <a:bodyPr/>
          <a:lstStyle/>
          <a:p>
            <a:pPr eaLnBrk="1" hangingPunct="1"/>
            <a:r>
              <a:rPr lang="en-US" smtClean="0">
                <a:latin typeface="Comic Sans MS" pitchFamily="66" charset="0"/>
              </a:rPr>
              <a:t>versus </a:t>
            </a:r>
          </a:p>
          <a:p>
            <a:pPr eaLnBrk="1" hangingPunct="1"/>
            <a:r>
              <a:rPr lang="en-US" smtClean="0">
                <a:latin typeface="Comic Sans MS" pitchFamily="66" charset="0"/>
              </a:rPr>
              <a:t>via </a:t>
            </a:r>
          </a:p>
          <a:p>
            <a:pPr eaLnBrk="1" hangingPunct="1"/>
            <a:r>
              <a:rPr lang="en-US" smtClean="0">
                <a:latin typeface="Comic Sans MS" pitchFamily="66" charset="0"/>
              </a:rPr>
              <a:t>with </a:t>
            </a:r>
          </a:p>
          <a:p>
            <a:pPr eaLnBrk="1" hangingPunct="1"/>
            <a:r>
              <a:rPr lang="en-US" smtClean="0">
                <a:latin typeface="Comic Sans MS" pitchFamily="66" charset="0"/>
              </a:rPr>
              <a:t>within </a:t>
            </a:r>
          </a:p>
          <a:p>
            <a:pPr eaLnBrk="1" hangingPunct="1"/>
            <a:r>
              <a:rPr lang="en-US" smtClean="0">
                <a:latin typeface="Comic Sans MS" pitchFamily="66" charset="0"/>
              </a:rPr>
              <a:t>without </a:t>
            </a:r>
          </a:p>
          <a:p>
            <a:pPr eaLnBrk="1" hangingPunct="1"/>
            <a:endParaRPr lang="en-US" smtClean="0">
              <a:latin typeface="Comic Sans MS" pitchFamily="66" charset="0"/>
            </a:endParaRPr>
          </a:p>
        </p:txBody>
      </p:sp>
      <p:pic>
        <p:nvPicPr>
          <p:cNvPr id="8196" name="Picture 4" descr="U:\images\exhausted.jpg"/>
          <p:cNvPicPr>
            <a:picLocks noChangeAspect="1" noChangeArrowheads="1"/>
          </p:cNvPicPr>
          <p:nvPr/>
        </p:nvPicPr>
        <p:blipFill>
          <a:blip r:embed="rId2" cstate="print"/>
          <a:srcRect/>
          <a:stretch>
            <a:fillRect/>
          </a:stretch>
        </p:blipFill>
        <p:spPr bwMode="auto">
          <a:xfrm>
            <a:off x="3962400" y="2438400"/>
            <a:ext cx="4419600" cy="1795463"/>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0-#ppt_w/2"/>
                                          </p:val>
                                        </p:tav>
                                        <p:tav tm="100000">
                                          <p:val>
                                            <p:strVal val="#ppt_x"/>
                                          </p:val>
                                        </p:tav>
                                      </p:tavLst>
                                    </p:anim>
                                    <p:anim calcmode="lin" valueType="num">
                                      <p:cBhvr additive="base">
                                        <p:cTn id="8" dur="500" fill="hold"/>
                                        <p:tgtEl>
                                          <p:spTgt spid="819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nodeType="clickEffect">
                                  <p:stCondLst>
                                    <p:cond delay="0"/>
                                  </p:stCondLst>
                                  <p:childTnLst>
                                    <p:set>
                                      <p:cBhvr>
                                        <p:cTn id="12" dur="1" fill="hold">
                                          <p:stCondLst>
                                            <p:cond delay="0"/>
                                          </p:stCondLst>
                                        </p:cTn>
                                        <p:tgtEl>
                                          <p:spTgt spid="8196"/>
                                        </p:tgtEl>
                                        <p:attrNameLst>
                                          <p:attrName>style.visibility</p:attrName>
                                        </p:attrNameLst>
                                      </p:cBhvr>
                                      <p:to>
                                        <p:strVal val="visible"/>
                                      </p:to>
                                    </p:set>
                                    <p:anim calcmode="lin" valueType="num">
                                      <p:cBhvr>
                                        <p:cTn id="13" dur="1000" fill="hold"/>
                                        <p:tgtEl>
                                          <p:spTgt spid="8196"/>
                                        </p:tgtEl>
                                        <p:attrNameLst>
                                          <p:attrName>ppt_w</p:attrName>
                                        </p:attrNameLst>
                                      </p:cBhvr>
                                      <p:tavLst>
                                        <p:tav tm="0">
                                          <p:val>
                                            <p:fltVal val="0"/>
                                          </p:val>
                                        </p:tav>
                                        <p:tav tm="100000">
                                          <p:val>
                                            <p:strVal val="#ppt_w"/>
                                          </p:val>
                                        </p:tav>
                                      </p:tavLst>
                                    </p:anim>
                                    <p:anim calcmode="lin" valueType="num">
                                      <p:cBhvr>
                                        <p:cTn id="14" dur="1000" fill="hold"/>
                                        <p:tgtEl>
                                          <p:spTgt spid="8196"/>
                                        </p:tgtEl>
                                        <p:attrNameLst>
                                          <p:attrName>ppt_h</p:attrName>
                                        </p:attrNameLst>
                                      </p:cBhvr>
                                      <p:tavLst>
                                        <p:tav tm="0">
                                          <p:val>
                                            <p:fltVal val="0"/>
                                          </p:val>
                                        </p:tav>
                                        <p:tav tm="100000">
                                          <p:val>
                                            <p:strVal val="#ppt_h"/>
                                          </p:val>
                                        </p:tav>
                                      </p:tavLst>
                                    </p:anim>
                                    <p:anim calcmode="lin" valueType="num">
                                      <p:cBhvr>
                                        <p:cTn id="15" dur="1000" fill="hold"/>
                                        <p:tgtEl>
                                          <p:spTgt spid="8196"/>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819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8195">
                                            <p:txEl>
                                              <p:pRg st="0" end="0"/>
                                            </p:txEl>
                                          </p:spTgt>
                                        </p:tgtEl>
                                        <p:attrNameLst>
                                          <p:attrName>style.visibility</p:attrName>
                                        </p:attrNameLst>
                                      </p:cBhvr>
                                      <p:to>
                                        <p:strVal val="visible"/>
                                      </p:to>
                                    </p:set>
                                    <p:anim calcmode="lin" valueType="num">
                                      <p:cBhvr additive="base">
                                        <p:cTn id="21" dur="500" fill="hold"/>
                                        <p:tgtEl>
                                          <p:spTgt spid="8195">
                                            <p:txEl>
                                              <p:pRg st="0" end="0"/>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8195">
                                            <p:txEl>
                                              <p:pRg st="1" end="1"/>
                                            </p:txEl>
                                          </p:spTgt>
                                        </p:tgtEl>
                                        <p:attrNameLst>
                                          <p:attrName>style.visibility</p:attrName>
                                        </p:attrNameLst>
                                      </p:cBhvr>
                                      <p:to>
                                        <p:strVal val="visible"/>
                                      </p:to>
                                    </p:set>
                                    <p:anim calcmode="lin" valueType="num">
                                      <p:cBhvr additive="base">
                                        <p:cTn id="27" dur="500" fill="hold"/>
                                        <p:tgtEl>
                                          <p:spTgt spid="8195">
                                            <p:txEl>
                                              <p:pRg st="1" end="1"/>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8195">
                                            <p:txEl>
                                              <p:pRg st="2" end="2"/>
                                            </p:txEl>
                                          </p:spTgt>
                                        </p:tgtEl>
                                        <p:attrNameLst>
                                          <p:attrName>style.visibility</p:attrName>
                                        </p:attrNameLst>
                                      </p:cBhvr>
                                      <p:to>
                                        <p:strVal val="visible"/>
                                      </p:to>
                                    </p:set>
                                    <p:anim calcmode="lin" valueType="num">
                                      <p:cBhvr additive="base">
                                        <p:cTn id="33" dur="500" fill="hold"/>
                                        <p:tgtEl>
                                          <p:spTgt spid="8195">
                                            <p:txEl>
                                              <p:pRg st="2" end="2"/>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8195">
                                            <p:txEl>
                                              <p:pRg st="3" end="3"/>
                                            </p:txEl>
                                          </p:spTgt>
                                        </p:tgtEl>
                                        <p:attrNameLst>
                                          <p:attrName>style.visibility</p:attrName>
                                        </p:attrNameLst>
                                      </p:cBhvr>
                                      <p:to>
                                        <p:strVal val="visible"/>
                                      </p:to>
                                    </p:set>
                                    <p:anim calcmode="lin" valueType="num">
                                      <p:cBhvr additive="base">
                                        <p:cTn id="39" dur="500" fill="hold"/>
                                        <p:tgtEl>
                                          <p:spTgt spid="8195">
                                            <p:txEl>
                                              <p:pRg st="3" end="3"/>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81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8195">
                                            <p:txEl>
                                              <p:pRg st="4" end="4"/>
                                            </p:txEl>
                                          </p:spTgt>
                                        </p:tgtEl>
                                        <p:attrNameLst>
                                          <p:attrName>style.visibility</p:attrName>
                                        </p:attrNameLst>
                                      </p:cBhvr>
                                      <p:to>
                                        <p:strVal val="visible"/>
                                      </p:to>
                                    </p:set>
                                    <p:anim calcmode="lin" valueType="num">
                                      <p:cBhvr additive="base">
                                        <p:cTn id="45" dur="500" fill="hold"/>
                                        <p:tgtEl>
                                          <p:spTgt spid="8195">
                                            <p:txEl>
                                              <p:pRg st="4" end="4"/>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819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0" name="Picture 4" descr="U:\images\prep1.jpg"/>
          <p:cNvPicPr>
            <a:picLocks noChangeAspect="1" noChangeArrowheads="1"/>
          </p:cNvPicPr>
          <p:nvPr/>
        </p:nvPicPr>
        <p:blipFill>
          <a:blip r:embed="rId2" cstate="print"/>
          <a:srcRect/>
          <a:stretch>
            <a:fillRect/>
          </a:stretch>
        </p:blipFill>
        <p:spPr bwMode="auto">
          <a:xfrm>
            <a:off x="609600" y="1143000"/>
            <a:ext cx="8039100" cy="4738688"/>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p:cTn id="7" dur="1000" fill="hold"/>
                                        <p:tgtEl>
                                          <p:spTgt spid="9220"/>
                                        </p:tgtEl>
                                        <p:attrNameLst>
                                          <p:attrName>ppt_w</p:attrName>
                                        </p:attrNameLst>
                                      </p:cBhvr>
                                      <p:tavLst>
                                        <p:tav tm="0">
                                          <p:val>
                                            <p:fltVal val="0"/>
                                          </p:val>
                                        </p:tav>
                                        <p:tav tm="100000">
                                          <p:val>
                                            <p:strVal val="#ppt_w"/>
                                          </p:val>
                                        </p:tav>
                                      </p:tavLst>
                                    </p:anim>
                                    <p:anim calcmode="lin" valueType="num">
                                      <p:cBhvr>
                                        <p:cTn id="8" dur="1000" fill="hold"/>
                                        <p:tgtEl>
                                          <p:spTgt spid="9220"/>
                                        </p:tgtEl>
                                        <p:attrNameLst>
                                          <p:attrName>ppt_h</p:attrName>
                                        </p:attrNameLst>
                                      </p:cBhvr>
                                      <p:tavLst>
                                        <p:tav tm="0">
                                          <p:val>
                                            <p:fltVal val="0"/>
                                          </p:val>
                                        </p:tav>
                                        <p:tav tm="100000">
                                          <p:val>
                                            <p:strVal val="#ppt_h"/>
                                          </p:val>
                                        </p:tav>
                                      </p:tavLst>
                                    </p:anim>
                                    <p:anim calcmode="lin" valueType="num">
                                      <p:cBhvr>
                                        <p:cTn id="9" dur="1000" fill="hold"/>
                                        <p:tgtEl>
                                          <p:spTgt spid="922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22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772400" cy="457200"/>
          </a:xfrm>
        </p:spPr>
        <p:txBody>
          <a:bodyPr/>
          <a:lstStyle/>
          <a:p>
            <a:pPr eaLnBrk="1" hangingPunct="1"/>
            <a:r>
              <a:rPr lang="en-US" b="1" smtClean="0"/>
              <a:t>~Let’s Find Some Prepositions~</a:t>
            </a:r>
          </a:p>
        </p:txBody>
      </p:sp>
      <p:sp>
        <p:nvSpPr>
          <p:cNvPr id="11267" name="Rectangle 3"/>
          <p:cNvSpPr>
            <a:spLocks noGrp="1" noChangeArrowheads="1"/>
          </p:cNvSpPr>
          <p:nvPr>
            <p:ph type="body" idx="1"/>
          </p:nvPr>
        </p:nvSpPr>
        <p:spPr>
          <a:xfrm>
            <a:off x="609600" y="762000"/>
            <a:ext cx="7772400" cy="5791200"/>
          </a:xfrm>
        </p:spPr>
        <p:txBody>
          <a:bodyPr/>
          <a:lstStyle/>
          <a:p>
            <a:pPr eaLnBrk="1" hangingPunct="1">
              <a:lnSpc>
                <a:spcPct val="90000"/>
              </a:lnSpc>
            </a:pPr>
            <a:r>
              <a:rPr lang="en-US" sz="2800" b="1" smtClean="0"/>
              <a:t>You can sit before the desk</a:t>
            </a:r>
            <a:r>
              <a:rPr lang="en-US" sz="2800" smtClean="0"/>
              <a:t> (or in front of the desk). </a:t>
            </a:r>
            <a:r>
              <a:rPr lang="en-US" sz="2800" b="1" smtClean="0"/>
              <a:t>The professor can sit on the desk</a:t>
            </a:r>
            <a:r>
              <a:rPr lang="en-US" sz="2800" smtClean="0"/>
              <a:t> (when he's being informal) </a:t>
            </a:r>
            <a:r>
              <a:rPr lang="en-US" sz="2800" b="1" smtClean="0"/>
              <a:t>or behind the desk, and then his feet are under the desk or beneath the desk. He can stand beside the desk</a:t>
            </a:r>
            <a:r>
              <a:rPr lang="en-US" sz="2800" smtClean="0"/>
              <a:t> (meaning next to the desk</a:t>
            </a:r>
            <a:r>
              <a:rPr lang="en-US" sz="2800" b="1" smtClean="0"/>
              <a:t>), before the desk, between the desk and you, or even on the desk</a:t>
            </a:r>
            <a:r>
              <a:rPr lang="en-US" sz="2800" smtClean="0"/>
              <a:t> (if he's really strange). </a:t>
            </a:r>
            <a:r>
              <a:rPr lang="en-US" sz="2800" b="1" smtClean="0"/>
              <a:t>If he's clumsy, he can bump into the desk or try to walk through the desk</a:t>
            </a:r>
            <a:r>
              <a:rPr lang="en-US" sz="2800" smtClean="0"/>
              <a:t> (and stuff would fall off the desk). </a:t>
            </a:r>
            <a:r>
              <a:rPr lang="en-US" sz="2800" b="1" smtClean="0"/>
              <a:t>Passing his hands over the desk or resting his elbows upon the desk, he often looks across the desk and speaks of the desk or concerning the desk as if there were nothing else like the desk. </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0-#ppt_w/2"/>
                                          </p:val>
                                        </p:tav>
                                        <p:tav tm="100000">
                                          <p:val>
                                            <p:strVal val="#ppt_x"/>
                                          </p:val>
                                        </p:tav>
                                      </p:tavLst>
                                    </p:anim>
                                    <p:anim calcmode="lin" valueType="num">
                                      <p:cBhvr additive="base">
                                        <p:cTn id="8" dur="500" fill="hold"/>
                                        <p:tgtEl>
                                          <p:spTgt spid="1126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Effect transition="in" filter="wipe(right)">
                                      <p:cBhvr>
                                        <p:cTn id="13" dur="500"/>
                                        <p:tgtEl>
                                          <p:spTgt spid="11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7" grpId="0" build="p"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243</TotalTime>
  <Words>555</Words>
  <Application>Microsoft Office PowerPoint</Application>
  <PresentationFormat>On-screen Show (4:3)</PresentationFormat>
  <Paragraphs>93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Prepositions</vt:lpstr>
      <vt:lpstr>What is a “Preposition” anyway?</vt:lpstr>
      <vt:lpstr>Examples</vt:lpstr>
      <vt:lpstr>And now there is a “Prepositional Phrase” too?</vt:lpstr>
      <vt:lpstr>Preposition List</vt:lpstr>
      <vt:lpstr>… and a few more…</vt:lpstr>
      <vt:lpstr>…okay last few!…</vt:lpstr>
      <vt:lpstr>Slide 8</vt:lpstr>
      <vt:lpstr>~Let’s Find Some Prepositions~</vt:lpstr>
      <vt:lpstr>Slide 10</vt:lpstr>
      <vt:lpstr>Some Practice</vt:lpstr>
    </vt:vector>
  </TitlesOfParts>
  <Company>HASD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Prepositions</dc:title>
  <dc:creator>HASD</dc:creator>
  <cp:lastModifiedBy>User</cp:lastModifiedBy>
  <cp:revision>12</cp:revision>
  <dcterms:created xsi:type="dcterms:W3CDTF">2008-01-17T13:50:47Z</dcterms:created>
  <dcterms:modified xsi:type="dcterms:W3CDTF">2012-02-22T12:33:25Z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